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2.xml" ContentType="application/vnd.openxmlformats-officedocument.drawingml.chart+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7" r:id="rId3"/>
    <p:sldId id="258" r:id="rId4"/>
    <p:sldId id="281" r:id="rId5"/>
    <p:sldId id="264" r:id="rId6"/>
    <p:sldId id="286" r:id="rId7"/>
    <p:sldId id="287" r:id="rId8"/>
    <p:sldId id="288" r:id="rId9"/>
    <p:sldId id="289" r:id="rId10"/>
    <p:sldId id="259" r:id="rId11"/>
    <p:sldId id="290" r:id="rId12"/>
    <p:sldId id="291" r:id="rId13"/>
    <p:sldId id="292" r:id="rId14"/>
    <p:sldId id="263" r:id="rId15"/>
    <p:sldId id="265" r:id="rId16"/>
    <p:sldId id="266" r:id="rId17"/>
    <p:sldId id="260" r:id="rId18"/>
    <p:sldId id="267" r:id="rId19"/>
    <p:sldId id="268" r:id="rId20"/>
    <p:sldId id="278" r:id="rId21"/>
    <p:sldId id="279" r:id="rId22"/>
    <p:sldId id="280" r:id="rId23"/>
    <p:sldId id="285" r:id="rId24"/>
    <p:sldId id="261" r:id="rId25"/>
    <p:sldId id="282" r:id="rId26"/>
    <p:sldId id="283" r:id="rId27"/>
    <p:sldId id="284" r:id="rId28"/>
    <p:sldId id="293" r:id="rId29"/>
    <p:sldId id="270" r:id="rId30"/>
    <p:sldId id="294" r:id="rId31"/>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0903B"/>
    <a:srgbClr val="628A88"/>
    <a:srgbClr val="436C81"/>
    <a:srgbClr val="2371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7" d="100"/>
          <a:sy n="87" d="100"/>
        </p:scale>
        <p:origin x="480" y="67"/>
      </p:cViewPr>
      <p:guideLst/>
    </p:cSldViewPr>
  </p:slideViewPr>
  <p:notesTextViewPr>
    <p:cViewPr>
      <p:scale>
        <a:sx n="1" d="1"/>
        <a:sy n="1" d="1"/>
      </p:scale>
      <p:origin x="0" y="0"/>
    </p:cViewPr>
  </p:notesTextViewPr>
  <p:sorterViewPr>
    <p:cViewPr>
      <p:scale>
        <a:sx n="55" d="100"/>
        <a:sy n="5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列1</c:v>
                </c:pt>
              </c:strCache>
            </c:strRef>
          </c:tx>
          <c:spPr>
            <a:solidFill>
              <a:schemeClr val="accent3"/>
            </a:solidFill>
            <a:ln>
              <a:noFill/>
            </a:ln>
            <a:effectLst/>
          </c:spPr>
          <c:invertIfNegative val="0"/>
          <c:cat>
            <c:strRef>
              <c:f>Sheet1!$A$2:$A$5</c:f>
              <c:strCache>
                <c:ptCount val="4"/>
                <c:pt idx="0">
                  <c:v>添加标题</c:v>
                </c:pt>
                <c:pt idx="1">
                  <c:v>添加标题</c:v>
                </c:pt>
                <c:pt idx="2">
                  <c:v>添加标题</c:v>
                </c:pt>
                <c:pt idx="3">
                  <c:v>添加标题</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84F8-4761-9E00-D8062975B098}"/>
            </c:ext>
          </c:extLst>
        </c:ser>
        <c:ser>
          <c:idx val="1"/>
          <c:order val="1"/>
          <c:tx>
            <c:strRef>
              <c:f>Sheet1!$C$1</c:f>
              <c:strCache>
                <c:ptCount val="1"/>
                <c:pt idx="0">
                  <c:v>列2</c:v>
                </c:pt>
              </c:strCache>
            </c:strRef>
          </c:tx>
          <c:spPr>
            <a:solidFill>
              <a:schemeClr val="accent5"/>
            </a:solidFill>
            <a:ln>
              <a:noFill/>
            </a:ln>
            <a:effectLst/>
          </c:spPr>
          <c:invertIfNegative val="0"/>
          <c:cat>
            <c:strRef>
              <c:f>Sheet1!$A$2:$A$5</c:f>
              <c:strCache>
                <c:ptCount val="4"/>
                <c:pt idx="0">
                  <c:v>添加标题</c:v>
                </c:pt>
                <c:pt idx="1">
                  <c:v>添加标题</c:v>
                </c:pt>
                <c:pt idx="2">
                  <c:v>添加标题</c:v>
                </c:pt>
                <c:pt idx="3">
                  <c:v>添加标题</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84F8-4761-9E00-D8062975B098}"/>
            </c:ext>
          </c:extLst>
        </c:ser>
        <c:ser>
          <c:idx val="2"/>
          <c:order val="2"/>
          <c:tx>
            <c:strRef>
              <c:f>Sheet1!$D$1</c:f>
              <c:strCache>
                <c:ptCount val="1"/>
                <c:pt idx="0">
                  <c:v>列3</c:v>
                </c:pt>
              </c:strCache>
            </c:strRef>
          </c:tx>
          <c:spPr>
            <a:solidFill>
              <a:schemeClr val="accent6"/>
            </a:solidFill>
            <a:ln>
              <a:noFill/>
            </a:ln>
            <a:effectLst/>
          </c:spPr>
          <c:invertIfNegative val="0"/>
          <c:cat>
            <c:strRef>
              <c:f>Sheet1!$A$2:$A$5</c:f>
              <c:strCache>
                <c:ptCount val="4"/>
                <c:pt idx="0">
                  <c:v>添加标题</c:v>
                </c:pt>
                <c:pt idx="1">
                  <c:v>添加标题</c:v>
                </c:pt>
                <c:pt idx="2">
                  <c:v>添加标题</c:v>
                </c:pt>
                <c:pt idx="3">
                  <c:v>添加标题</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84F8-4761-9E00-D8062975B098}"/>
            </c:ext>
          </c:extLst>
        </c:ser>
        <c:ser>
          <c:idx val="3"/>
          <c:order val="3"/>
          <c:tx>
            <c:strRef>
              <c:f>Sheet1!$E$1</c:f>
              <c:strCache>
                <c:ptCount val="1"/>
                <c:pt idx="0">
                  <c:v>列4</c:v>
                </c:pt>
              </c:strCache>
            </c:strRef>
          </c:tx>
          <c:spPr>
            <a:solidFill>
              <a:schemeClr val="bg1">
                <a:lumMod val="95000"/>
              </a:schemeClr>
            </a:solidFill>
            <a:ln>
              <a:noFill/>
            </a:ln>
            <a:effectLst/>
          </c:spPr>
          <c:invertIfNegative val="0"/>
          <c:cat>
            <c:strRef>
              <c:f>Sheet1!$A$2:$A$5</c:f>
              <c:strCache>
                <c:ptCount val="4"/>
                <c:pt idx="0">
                  <c:v>添加标题</c:v>
                </c:pt>
                <c:pt idx="1">
                  <c:v>添加标题</c:v>
                </c:pt>
                <c:pt idx="2">
                  <c:v>添加标题</c:v>
                </c:pt>
                <c:pt idx="3">
                  <c:v>添加标题</c:v>
                </c:pt>
              </c:strCache>
            </c:strRef>
          </c:cat>
          <c:val>
            <c:numRef>
              <c:f>Sheet1!$E$2:$E$5</c:f>
              <c:numCache>
                <c:formatCode>General</c:formatCode>
                <c:ptCount val="4"/>
                <c:pt idx="0">
                  <c:v>1</c:v>
                </c:pt>
                <c:pt idx="1">
                  <c:v>3</c:v>
                </c:pt>
                <c:pt idx="2">
                  <c:v>2</c:v>
                </c:pt>
                <c:pt idx="3">
                  <c:v>1.5</c:v>
                </c:pt>
              </c:numCache>
            </c:numRef>
          </c:val>
          <c:extLst>
            <c:ext xmlns:c16="http://schemas.microsoft.com/office/drawing/2014/chart" uri="{C3380CC4-5D6E-409C-BE32-E72D297353CC}">
              <c16:uniqueId val="{00000003-84F8-4761-9E00-D8062975B098}"/>
            </c:ext>
          </c:extLst>
        </c:ser>
        <c:dLbls>
          <c:showLegendKey val="0"/>
          <c:showVal val="0"/>
          <c:showCatName val="0"/>
          <c:showSerName val="0"/>
          <c:showPercent val="0"/>
          <c:showBubbleSize val="0"/>
        </c:dLbls>
        <c:gapWidth val="150"/>
        <c:overlap val="100"/>
        <c:axId val="-1404986496"/>
        <c:axId val="-1404972352"/>
      </c:barChart>
      <c:catAx>
        <c:axId val="-140498649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zh-CN"/>
          </a:p>
        </c:txPr>
        <c:crossAx val="-1404972352"/>
        <c:crosses val="autoZero"/>
        <c:auto val="1"/>
        <c:lblAlgn val="ctr"/>
        <c:lblOffset val="100"/>
        <c:noMultiLvlLbl val="0"/>
      </c:catAx>
      <c:valAx>
        <c:axId val="-1404972352"/>
        <c:scaling>
          <c:orientation val="minMax"/>
        </c:scaling>
        <c:delete val="0"/>
        <c:axPos val="b"/>
        <c:numFmt formatCode="0%" sourceLinked="1"/>
        <c:majorTickMark val="none"/>
        <c:minorTickMark val="none"/>
        <c:tickLblPos val="nextTo"/>
        <c:spPr>
          <a:noFill/>
          <a:ln>
            <a:noFill/>
          </a:ln>
          <a:effectLst/>
        </c:spPr>
        <c:txPr>
          <a:bodyPr rot="-60000000" vert="horz"/>
          <a:lstStyle/>
          <a:p>
            <a:pPr>
              <a:defRPr/>
            </a:pPr>
            <a:endParaRPr lang="zh-CN"/>
          </a:p>
        </c:txPr>
        <c:crossAx val="-1404986496"/>
        <c:crosses val="autoZero"/>
        <c:crossBetween val="between"/>
      </c:valAx>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lineChart>
        <c:grouping val="standard"/>
        <c:varyColors val="0"/>
        <c:ser>
          <c:idx val="0"/>
          <c:order val="0"/>
          <c:tx>
            <c:strRef>
              <c:f>Sheet1!$B$1</c:f>
              <c:strCache>
                <c:ptCount val="1"/>
                <c:pt idx="0">
                  <c:v>系列 1</c:v>
                </c:pt>
              </c:strCache>
            </c:strRef>
          </c:tx>
          <c:spPr>
            <a:ln w="38100" cap="rnd">
              <a:solidFill>
                <a:schemeClr val="accent3"/>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12</c:v>
                </c:pt>
                <c:pt idx="1">
                  <c:v>32</c:v>
                </c:pt>
                <c:pt idx="2">
                  <c:v>21</c:v>
                </c:pt>
                <c:pt idx="3">
                  <c:v>12</c:v>
                </c:pt>
                <c:pt idx="4">
                  <c:v>15</c:v>
                </c:pt>
              </c:numCache>
            </c:numRef>
          </c:val>
          <c:smooth val="1"/>
          <c:extLst>
            <c:ext xmlns:c16="http://schemas.microsoft.com/office/drawing/2014/chart" uri="{C3380CC4-5D6E-409C-BE32-E72D297353CC}">
              <c16:uniqueId val="{00000000-256C-47D6-AD3D-97F0F9D4354D}"/>
            </c:ext>
          </c:extLst>
        </c:ser>
        <c:dLbls>
          <c:showLegendKey val="0"/>
          <c:showVal val="0"/>
          <c:showCatName val="0"/>
          <c:showSerName val="0"/>
          <c:showPercent val="0"/>
          <c:showBubbleSize val="0"/>
        </c:dLbls>
        <c:smooth val="0"/>
        <c:axId val="-1404984320"/>
        <c:axId val="-1404965824"/>
      </c:lineChart>
      <c:dateAx>
        <c:axId val="-1404984320"/>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zh-CN"/>
          </a:p>
        </c:txPr>
        <c:crossAx val="-1404965824"/>
        <c:crosses val="autoZero"/>
        <c:auto val="1"/>
        <c:lblOffset val="100"/>
        <c:baseTimeUnit val="days"/>
      </c:dateAx>
      <c:valAx>
        <c:axId val="-1404965824"/>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vert="horz"/>
          <a:lstStyle/>
          <a:p>
            <a:pPr>
              <a:defRPr/>
            </a:pPr>
            <a:endParaRPr lang="zh-CN"/>
          </a:p>
        </c:txPr>
        <c:crossAx val="-1404984320"/>
        <c:crosses val="autoZero"/>
        <c:crossBetween val="between"/>
      </c:valAx>
      <c:spPr>
        <a:noFill/>
        <a:ln>
          <a:noFill/>
        </a:ln>
        <a:effectLst/>
      </c:spPr>
    </c:plotArea>
    <c:plotVisOnly val="1"/>
    <c:dispBlanksAs val="zero"/>
    <c:showDLblsOverMax val="0"/>
  </c:chart>
  <c:spPr>
    <a:noFill/>
    <a:ln>
      <a:noFill/>
    </a:ln>
    <a:effectLst/>
  </c:spPr>
  <c:txPr>
    <a:bodyPr/>
    <a:lstStyle/>
    <a:p>
      <a:pPr>
        <a:defRPr>
          <a:latin typeface="+mn-lt"/>
          <a:ea typeface="+mn-ea"/>
          <a:cs typeface="+mn-ea"/>
          <a:sym typeface="+mn-lt"/>
        </a:defRPr>
      </a:pPr>
      <a:endParaRPr lang="zh-CN"/>
    </a:p>
  </c:txPr>
  <c:externalData r:id="rId1">
    <c:autoUpdate val="0"/>
  </c:externalData>
</c:chartSpace>
</file>

<file path=ppt/media/image1.jpg>
</file>

<file path=ppt/media/image2.jpg>
</file>

<file path=ppt/media/image3.png>
</file>

<file path=ppt/media/image4.png>
</file>

<file path=ppt/media/image5.png>
</file>

<file path=ppt/media/image6.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4C4415-0E5E-4DDB-87F4-B43A2B421F36}" type="datetimeFigureOut">
              <a:rPr lang="zh-CN" altLang="en-US" smtClean="0"/>
              <a:t>2019/3/31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22E012-1AF4-452C-BA75-584D8BBF2F0D}" type="slidenum">
              <a:rPr lang="zh-CN" altLang="en-US" smtClean="0"/>
              <a:t>‹#›</a:t>
            </a:fld>
            <a:endParaRPr lang="zh-CN" altLang="en-US"/>
          </a:p>
        </p:txBody>
      </p:sp>
    </p:spTree>
    <p:extLst>
      <p:ext uri="{BB962C8B-B14F-4D97-AF65-F5344CB8AC3E}">
        <p14:creationId xmlns:p14="http://schemas.microsoft.com/office/powerpoint/2010/main" val="2821113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1</a:t>
            </a:fld>
            <a:endParaRPr lang="zh-CN" altLang="en-US"/>
          </a:p>
        </p:txBody>
      </p:sp>
    </p:spTree>
    <p:extLst>
      <p:ext uri="{BB962C8B-B14F-4D97-AF65-F5344CB8AC3E}">
        <p14:creationId xmlns:p14="http://schemas.microsoft.com/office/powerpoint/2010/main" val="37845236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10</a:t>
            </a:fld>
            <a:endParaRPr lang="zh-CN" altLang="en-US"/>
          </a:p>
        </p:txBody>
      </p:sp>
    </p:spTree>
    <p:extLst>
      <p:ext uri="{BB962C8B-B14F-4D97-AF65-F5344CB8AC3E}">
        <p14:creationId xmlns:p14="http://schemas.microsoft.com/office/powerpoint/2010/main" val="2980262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11</a:t>
            </a:fld>
            <a:endParaRPr lang="en-US"/>
          </a:p>
        </p:txBody>
      </p:sp>
    </p:spTree>
    <p:extLst>
      <p:ext uri="{BB962C8B-B14F-4D97-AF65-F5344CB8AC3E}">
        <p14:creationId xmlns:p14="http://schemas.microsoft.com/office/powerpoint/2010/main" val="976034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12</a:t>
            </a:fld>
            <a:endParaRPr lang="en-US"/>
          </a:p>
        </p:txBody>
      </p:sp>
    </p:spTree>
    <p:extLst>
      <p:ext uri="{BB962C8B-B14F-4D97-AF65-F5344CB8AC3E}">
        <p14:creationId xmlns:p14="http://schemas.microsoft.com/office/powerpoint/2010/main" val="3033316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13</a:t>
            </a:fld>
            <a:endParaRPr lang="en-US"/>
          </a:p>
        </p:txBody>
      </p:sp>
    </p:spTree>
    <p:extLst>
      <p:ext uri="{BB962C8B-B14F-4D97-AF65-F5344CB8AC3E}">
        <p14:creationId xmlns:p14="http://schemas.microsoft.com/office/powerpoint/2010/main" val="2374529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14</a:t>
            </a:fld>
            <a:endParaRPr lang="zh-CN" altLang="en-US"/>
          </a:p>
        </p:txBody>
      </p:sp>
    </p:spTree>
    <p:extLst>
      <p:ext uri="{BB962C8B-B14F-4D97-AF65-F5344CB8AC3E}">
        <p14:creationId xmlns:p14="http://schemas.microsoft.com/office/powerpoint/2010/main" val="1291522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15</a:t>
            </a:fld>
            <a:endParaRPr lang="zh-CN" altLang="en-US"/>
          </a:p>
        </p:txBody>
      </p:sp>
    </p:spTree>
    <p:extLst>
      <p:ext uri="{BB962C8B-B14F-4D97-AF65-F5344CB8AC3E}">
        <p14:creationId xmlns:p14="http://schemas.microsoft.com/office/powerpoint/2010/main" val="33073629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16</a:t>
            </a:fld>
            <a:endParaRPr lang="zh-CN" altLang="en-US"/>
          </a:p>
        </p:txBody>
      </p:sp>
    </p:spTree>
    <p:extLst>
      <p:ext uri="{BB962C8B-B14F-4D97-AF65-F5344CB8AC3E}">
        <p14:creationId xmlns:p14="http://schemas.microsoft.com/office/powerpoint/2010/main" val="12238245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17</a:t>
            </a:fld>
            <a:endParaRPr lang="zh-CN" altLang="en-US"/>
          </a:p>
        </p:txBody>
      </p:sp>
    </p:spTree>
    <p:extLst>
      <p:ext uri="{BB962C8B-B14F-4D97-AF65-F5344CB8AC3E}">
        <p14:creationId xmlns:p14="http://schemas.microsoft.com/office/powerpoint/2010/main" val="396238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18</a:t>
            </a:fld>
            <a:endParaRPr lang="zh-CN" altLang="en-US"/>
          </a:p>
        </p:txBody>
      </p:sp>
    </p:spTree>
    <p:extLst>
      <p:ext uri="{BB962C8B-B14F-4D97-AF65-F5344CB8AC3E}">
        <p14:creationId xmlns:p14="http://schemas.microsoft.com/office/powerpoint/2010/main" val="2610335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19</a:t>
            </a:fld>
            <a:endParaRPr lang="zh-CN" altLang="en-US"/>
          </a:p>
        </p:txBody>
      </p:sp>
    </p:spTree>
    <p:extLst>
      <p:ext uri="{BB962C8B-B14F-4D97-AF65-F5344CB8AC3E}">
        <p14:creationId xmlns:p14="http://schemas.microsoft.com/office/powerpoint/2010/main" val="484392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2</a:t>
            </a:fld>
            <a:endParaRPr lang="zh-CN" altLang="en-US"/>
          </a:p>
        </p:txBody>
      </p:sp>
    </p:spTree>
    <p:extLst>
      <p:ext uri="{BB962C8B-B14F-4D97-AF65-F5344CB8AC3E}">
        <p14:creationId xmlns:p14="http://schemas.microsoft.com/office/powerpoint/2010/main" val="40368145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6EE78B-84D8-412F-BC69-ACC7C447BAFC}" type="slidenum">
              <a:rPr lang="zh-CN" altLang="en-US" smtClean="0"/>
              <a:pPr/>
              <a:t>20</a:t>
            </a:fld>
            <a:endParaRPr lang="en-US"/>
          </a:p>
        </p:txBody>
      </p:sp>
    </p:spTree>
    <p:extLst>
      <p:ext uri="{BB962C8B-B14F-4D97-AF65-F5344CB8AC3E}">
        <p14:creationId xmlns:p14="http://schemas.microsoft.com/office/powerpoint/2010/main" val="2454542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6EE78B-84D8-412F-BC69-ACC7C447BAFC}" type="slidenum">
              <a:rPr lang="zh-CN" altLang="en-US" smtClean="0"/>
              <a:pPr/>
              <a:t>21</a:t>
            </a:fld>
            <a:endParaRPr lang="en-US"/>
          </a:p>
        </p:txBody>
      </p:sp>
    </p:spTree>
    <p:extLst>
      <p:ext uri="{BB962C8B-B14F-4D97-AF65-F5344CB8AC3E}">
        <p14:creationId xmlns:p14="http://schemas.microsoft.com/office/powerpoint/2010/main" val="38604233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44F346-9435-41B1-AD1D-461963F20BEE}" type="slidenum">
              <a:rPr lang="zh-CN" altLang="en-US" smtClean="0"/>
              <a:t>22</a:t>
            </a:fld>
            <a:endParaRPr lang="zh-CN" altLang="en-US"/>
          </a:p>
        </p:txBody>
      </p:sp>
    </p:spTree>
    <p:extLst>
      <p:ext uri="{BB962C8B-B14F-4D97-AF65-F5344CB8AC3E}">
        <p14:creationId xmlns:p14="http://schemas.microsoft.com/office/powerpoint/2010/main" val="28289788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23</a:t>
            </a:fld>
            <a:endParaRPr lang="en-US"/>
          </a:p>
        </p:txBody>
      </p:sp>
    </p:spTree>
    <p:extLst>
      <p:ext uri="{BB962C8B-B14F-4D97-AF65-F5344CB8AC3E}">
        <p14:creationId xmlns:p14="http://schemas.microsoft.com/office/powerpoint/2010/main" val="8906431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24</a:t>
            </a:fld>
            <a:endParaRPr lang="zh-CN" altLang="en-US"/>
          </a:p>
        </p:txBody>
      </p:sp>
    </p:spTree>
    <p:extLst>
      <p:ext uri="{BB962C8B-B14F-4D97-AF65-F5344CB8AC3E}">
        <p14:creationId xmlns:p14="http://schemas.microsoft.com/office/powerpoint/2010/main" val="21388607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25</a:t>
            </a:fld>
            <a:endParaRPr lang="en-US" dirty="0"/>
          </a:p>
        </p:txBody>
      </p:sp>
    </p:spTree>
    <p:extLst>
      <p:ext uri="{BB962C8B-B14F-4D97-AF65-F5344CB8AC3E}">
        <p14:creationId xmlns:p14="http://schemas.microsoft.com/office/powerpoint/2010/main" val="26484642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26</a:t>
            </a:fld>
            <a:endParaRPr lang="en-US" dirty="0"/>
          </a:p>
        </p:txBody>
      </p:sp>
    </p:spTree>
    <p:extLst>
      <p:ext uri="{BB962C8B-B14F-4D97-AF65-F5344CB8AC3E}">
        <p14:creationId xmlns:p14="http://schemas.microsoft.com/office/powerpoint/2010/main" val="24652636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27</a:t>
            </a:fld>
            <a:endParaRPr lang="en-US"/>
          </a:p>
        </p:txBody>
      </p:sp>
    </p:spTree>
    <p:extLst>
      <p:ext uri="{BB962C8B-B14F-4D97-AF65-F5344CB8AC3E}">
        <p14:creationId xmlns:p14="http://schemas.microsoft.com/office/powerpoint/2010/main" val="14508867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28</a:t>
            </a:fld>
            <a:endParaRPr lang="en-US"/>
          </a:p>
        </p:txBody>
      </p:sp>
    </p:spTree>
    <p:extLst>
      <p:ext uri="{BB962C8B-B14F-4D97-AF65-F5344CB8AC3E}">
        <p14:creationId xmlns:p14="http://schemas.microsoft.com/office/powerpoint/2010/main" val="25000590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29</a:t>
            </a:fld>
            <a:endParaRPr lang="zh-CN" altLang="en-US"/>
          </a:p>
        </p:txBody>
      </p:sp>
    </p:spTree>
    <p:extLst>
      <p:ext uri="{BB962C8B-B14F-4D97-AF65-F5344CB8AC3E}">
        <p14:creationId xmlns:p14="http://schemas.microsoft.com/office/powerpoint/2010/main" val="3445964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3</a:t>
            </a:fld>
            <a:endParaRPr lang="zh-CN" altLang="en-US"/>
          </a:p>
        </p:txBody>
      </p:sp>
    </p:spTree>
    <p:extLst>
      <p:ext uri="{BB962C8B-B14F-4D97-AF65-F5344CB8AC3E}">
        <p14:creationId xmlns:p14="http://schemas.microsoft.com/office/powerpoint/2010/main" val="28435672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30</a:t>
            </a:fld>
            <a:endParaRPr lang="zh-CN" altLang="en-US"/>
          </a:p>
        </p:txBody>
      </p:sp>
    </p:spTree>
    <p:extLst>
      <p:ext uri="{BB962C8B-B14F-4D97-AF65-F5344CB8AC3E}">
        <p14:creationId xmlns:p14="http://schemas.microsoft.com/office/powerpoint/2010/main" val="1246638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44F346-9435-41B1-AD1D-461963F20BEE}" type="slidenum">
              <a:rPr lang="zh-CN" altLang="en-US" smtClean="0"/>
              <a:t>4</a:t>
            </a:fld>
            <a:endParaRPr lang="zh-CN" altLang="en-US"/>
          </a:p>
        </p:txBody>
      </p:sp>
    </p:spTree>
    <p:extLst>
      <p:ext uri="{BB962C8B-B14F-4D97-AF65-F5344CB8AC3E}">
        <p14:creationId xmlns:p14="http://schemas.microsoft.com/office/powerpoint/2010/main" val="37485642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22E012-1AF4-452C-BA75-584D8BBF2F0D}" type="slidenum">
              <a:rPr lang="zh-CN" altLang="en-US" smtClean="0"/>
              <a:t>5</a:t>
            </a:fld>
            <a:endParaRPr lang="zh-CN" altLang="en-US"/>
          </a:p>
        </p:txBody>
      </p:sp>
    </p:spTree>
    <p:extLst>
      <p:ext uri="{BB962C8B-B14F-4D97-AF65-F5344CB8AC3E}">
        <p14:creationId xmlns:p14="http://schemas.microsoft.com/office/powerpoint/2010/main" val="879923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6</a:t>
            </a:fld>
            <a:endParaRPr lang="en-US"/>
          </a:p>
        </p:txBody>
      </p:sp>
    </p:spTree>
    <p:extLst>
      <p:ext uri="{BB962C8B-B14F-4D97-AF65-F5344CB8AC3E}">
        <p14:creationId xmlns:p14="http://schemas.microsoft.com/office/powerpoint/2010/main" val="3000164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7</a:t>
            </a:fld>
            <a:endParaRPr lang="en-US"/>
          </a:p>
        </p:txBody>
      </p:sp>
    </p:spTree>
    <p:extLst>
      <p:ext uri="{BB962C8B-B14F-4D97-AF65-F5344CB8AC3E}">
        <p14:creationId xmlns:p14="http://schemas.microsoft.com/office/powerpoint/2010/main" val="16703949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8</a:t>
            </a:fld>
            <a:endParaRPr lang="en-US"/>
          </a:p>
        </p:txBody>
      </p:sp>
    </p:spTree>
    <p:extLst>
      <p:ext uri="{BB962C8B-B14F-4D97-AF65-F5344CB8AC3E}">
        <p14:creationId xmlns:p14="http://schemas.microsoft.com/office/powerpoint/2010/main" val="38118172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9</a:t>
            </a:fld>
            <a:endParaRPr lang="en-US"/>
          </a:p>
        </p:txBody>
      </p:sp>
    </p:spTree>
    <p:extLst>
      <p:ext uri="{BB962C8B-B14F-4D97-AF65-F5344CB8AC3E}">
        <p14:creationId xmlns:p14="http://schemas.microsoft.com/office/powerpoint/2010/main" val="13662193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矩形 5"/>
          <p:cNvSpPr/>
          <p:nvPr userDrawn="1"/>
        </p:nvSpPr>
        <p:spPr>
          <a:xfrm>
            <a:off x="0" y="788276"/>
            <a:ext cx="12192000" cy="6069724"/>
          </a:xfrm>
          <a:prstGeom prst="rect">
            <a:avLst/>
          </a:prstGeom>
          <a:solidFill>
            <a:schemeClr val="bg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838200" y="239001"/>
            <a:ext cx="10515600" cy="549275"/>
          </a:xfrm>
        </p:spPr>
        <p:txBody>
          <a:bodyPr>
            <a:normAutofit/>
          </a:bodyPr>
          <a:lstStyle>
            <a:lvl1pPr algn="ctr">
              <a:defRPr sz="3200" b="1">
                <a:solidFill>
                  <a:srgbClr val="60903B"/>
                </a:solidFill>
              </a:defRPr>
            </a:lvl1pPr>
          </a:lstStyle>
          <a:p>
            <a:r>
              <a:rPr lang="zh-CN" altLang="en-US" dirty="0"/>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2019/3/31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4406021"/>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2">
            <a:lum/>
          </a:blip>
          <a:srcRect/>
          <a:stretch>
            <a:fillRect t="-7000" b="-7000"/>
          </a:stretch>
        </a:blip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2019/3/31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lum/>
          </a:blip>
          <a:srcRect/>
          <a:stretch>
            <a:fillRect t="-7000" b="-7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2019/3/31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54" r:id="rId1"/>
    <p:sldLayoutId id="2147483655" r:id="rId2"/>
  </p:sldLayoutIdLst>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4"/>
          <p:cNvSpPr txBox="1">
            <a:spLocks/>
          </p:cNvSpPr>
          <p:nvPr/>
        </p:nvSpPr>
        <p:spPr>
          <a:xfrm>
            <a:off x="2412637" y="1277008"/>
            <a:ext cx="3541142" cy="1187152"/>
          </a:xfrm>
          <a:prstGeom prst="rect">
            <a:avLst/>
          </a:prstGeom>
          <a:effectLst/>
        </p:spPr>
        <p:txBody>
          <a:bodyPr vert="horz" lIns="91416" tIns="45708" rIns="91416" bIns="457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8797" b="1" dirty="0">
                <a:solidFill>
                  <a:srgbClr val="60903B"/>
                </a:solidFill>
                <a:latin typeface="+mn-lt"/>
                <a:ea typeface="+mn-ea"/>
                <a:cs typeface="+mn-ea"/>
                <a:sym typeface="+mn-lt"/>
              </a:rPr>
              <a:t>20XX</a:t>
            </a:r>
          </a:p>
        </p:txBody>
      </p:sp>
      <p:sp>
        <p:nvSpPr>
          <p:cNvPr id="3" name="TextBox 7"/>
          <p:cNvSpPr>
            <a:spLocks noChangeArrowheads="1"/>
          </p:cNvSpPr>
          <p:nvPr/>
        </p:nvSpPr>
        <p:spPr bwMode="auto">
          <a:xfrm>
            <a:off x="2412637" y="2499517"/>
            <a:ext cx="7880310" cy="7386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defRPr/>
            </a:pPr>
            <a:r>
              <a:rPr lang="zh-CN" altLang="en-US" sz="4800" b="1" dirty="0">
                <a:solidFill>
                  <a:srgbClr val="60903B"/>
                </a:solidFill>
                <a:cs typeface="+mn-ea"/>
                <a:sym typeface="+mn-lt"/>
              </a:rPr>
              <a:t>述职报告工作总结</a:t>
            </a:r>
            <a:r>
              <a:rPr lang="en-US" altLang="zh-CN" sz="4800" b="1" dirty="0">
                <a:solidFill>
                  <a:srgbClr val="60903B"/>
                </a:solidFill>
                <a:cs typeface="+mn-ea"/>
                <a:sym typeface="+mn-lt"/>
              </a:rPr>
              <a:t>PPT</a:t>
            </a:r>
            <a:r>
              <a:rPr lang="zh-CN" altLang="en-US" sz="4800" b="1" dirty="0">
                <a:solidFill>
                  <a:srgbClr val="60903B"/>
                </a:solidFill>
                <a:cs typeface="+mn-ea"/>
                <a:sym typeface="+mn-lt"/>
              </a:rPr>
              <a:t>模板</a:t>
            </a:r>
          </a:p>
        </p:txBody>
      </p:sp>
      <p:sp>
        <p:nvSpPr>
          <p:cNvPr id="4" name="TextBox 7"/>
          <p:cNvSpPr>
            <a:spLocks noChangeArrowheads="1"/>
          </p:cNvSpPr>
          <p:nvPr/>
        </p:nvSpPr>
        <p:spPr bwMode="auto">
          <a:xfrm>
            <a:off x="2412637" y="3463083"/>
            <a:ext cx="5700819" cy="2769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defRPr/>
            </a:pPr>
            <a:r>
              <a:rPr lang="zh-CN" altLang="en-US" sz="1799" b="1" dirty="0">
                <a:solidFill>
                  <a:schemeClr val="tx1">
                    <a:lumMod val="65000"/>
                    <a:lumOff val="35000"/>
                  </a:schemeClr>
                </a:solidFill>
                <a:cs typeface="+mn-ea"/>
                <a:sym typeface="+mn-lt"/>
              </a:rPr>
              <a:t>框架完整年终总结</a:t>
            </a:r>
            <a:r>
              <a:rPr lang="en-US" altLang="zh-CN" sz="1799" b="1" dirty="0">
                <a:solidFill>
                  <a:schemeClr val="tx1">
                    <a:lumMod val="65000"/>
                    <a:lumOff val="35000"/>
                  </a:schemeClr>
                </a:solidFill>
                <a:cs typeface="+mn-ea"/>
                <a:sym typeface="+mn-lt"/>
              </a:rPr>
              <a:t> ·</a:t>
            </a:r>
            <a:r>
              <a:rPr lang="zh-CN" altLang="en-US" sz="1799" b="1" dirty="0">
                <a:solidFill>
                  <a:schemeClr val="tx1">
                    <a:lumMod val="65000"/>
                    <a:lumOff val="35000"/>
                  </a:schemeClr>
                </a:solidFill>
                <a:cs typeface="+mn-ea"/>
                <a:sym typeface="+mn-lt"/>
              </a:rPr>
              <a:t>新年计划</a:t>
            </a:r>
            <a:r>
              <a:rPr lang="en-US" altLang="zh-CN" sz="1799" b="1" dirty="0">
                <a:solidFill>
                  <a:schemeClr val="tx1">
                    <a:lumMod val="65000"/>
                    <a:lumOff val="35000"/>
                  </a:schemeClr>
                </a:solidFill>
                <a:cs typeface="+mn-ea"/>
                <a:sym typeface="+mn-lt"/>
              </a:rPr>
              <a:t> ·</a:t>
            </a:r>
            <a:r>
              <a:rPr lang="zh-CN" altLang="en-US" sz="1799" b="1" dirty="0">
                <a:solidFill>
                  <a:schemeClr val="tx1">
                    <a:lumMod val="65000"/>
                    <a:lumOff val="35000"/>
                  </a:schemeClr>
                </a:solidFill>
                <a:cs typeface="+mn-ea"/>
                <a:sym typeface="+mn-lt"/>
              </a:rPr>
              <a:t>述职报告</a:t>
            </a:r>
            <a:r>
              <a:rPr lang="en-US" altLang="zh-CN" sz="1799" b="1" dirty="0">
                <a:solidFill>
                  <a:schemeClr val="tx1">
                    <a:lumMod val="65000"/>
                    <a:lumOff val="35000"/>
                  </a:schemeClr>
                </a:solidFill>
                <a:cs typeface="+mn-ea"/>
                <a:sym typeface="+mn-lt"/>
              </a:rPr>
              <a:t>·</a:t>
            </a:r>
            <a:r>
              <a:rPr lang="zh-CN" altLang="en-US" sz="1799" b="1" dirty="0">
                <a:solidFill>
                  <a:schemeClr val="tx1">
                    <a:lumMod val="65000"/>
                    <a:lumOff val="35000"/>
                  </a:schemeClr>
                </a:solidFill>
                <a:cs typeface="+mn-ea"/>
                <a:sym typeface="+mn-lt"/>
              </a:rPr>
              <a:t>工作汇报模板</a:t>
            </a:r>
          </a:p>
        </p:txBody>
      </p:sp>
      <p:cxnSp>
        <p:nvCxnSpPr>
          <p:cNvPr id="5" name="直接连接符 4"/>
          <p:cNvCxnSpPr/>
          <p:nvPr/>
        </p:nvCxnSpPr>
        <p:spPr>
          <a:xfrm>
            <a:off x="2412637" y="3328030"/>
            <a:ext cx="6060766" cy="0"/>
          </a:xfrm>
          <a:prstGeom prst="line">
            <a:avLst/>
          </a:prstGeom>
          <a:ln>
            <a:solidFill>
              <a:srgbClr val="23715C"/>
            </a:solidFill>
          </a:ln>
        </p:spPr>
        <p:style>
          <a:lnRef idx="1">
            <a:schemeClr val="accent1"/>
          </a:lnRef>
          <a:fillRef idx="0">
            <a:schemeClr val="accent1"/>
          </a:fillRef>
          <a:effectRef idx="0">
            <a:schemeClr val="accent1"/>
          </a:effectRef>
          <a:fontRef idx="minor">
            <a:schemeClr val="tx1"/>
          </a:fontRef>
        </p:style>
      </p:cxnSp>
      <p:sp>
        <p:nvSpPr>
          <p:cNvPr id="6" name="TextBox 19"/>
          <p:cNvSpPr txBox="1"/>
          <p:nvPr/>
        </p:nvSpPr>
        <p:spPr>
          <a:xfrm>
            <a:off x="2412637" y="3859296"/>
            <a:ext cx="6781452" cy="623248"/>
          </a:xfrm>
          <a:prstGeom prst="rect">
            <a:avLst/>
          </a:prstGeom>
          <a:noFill/>
        </p:spPr>
        <p:txBody>
          <a:bodyPr wrap="square" lIns="68580" tIns="34290" rIns="68580" bIns="3429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r>
              <a:rPr lang="en-US" altLang="zh-CN" sz="1200" dirty="0">
                <a:solidFill>
                  <a:schemeClr val="bg1">
                    <a:lumMod val="50000"/>
                  </a:schemeClr>
                </a:solidFill>
                <a:latin typeface="+mn-lt"/>
                <a:cs typeface="+mn-ea"/>
                <a:sym typeface="+mn-lt"/>
              </a:rPr>
              <a:t>Your content to play here, or through your copy, paste in this box, and select only </a:t>
            </a:r>
          </a:p>
          <a:p>
            <a:r>
              <a:rPr lang="en-US" altLang="zh-CN" sz="1200" dirty="0">
                <a:solidFill>
                  <a:schemeClr val="bg1">
                    <a:lumMod val="50000"/>
                  </a:schemeClr>
                </a:solidFill>
                <a:latin typeface="+mn-lt"/>
                <a:cs typeface="+mn-ea"/>
                <a:sym typeface="+mn-lt"/>
              </a:rPr>
              <a:t>the text. Your content to play here, or through your copy, paste in </a:t>
            </a:r>
          </a:p>
          <a:p>
            <a:r>
              <a:rPr lang="en-US" altLang="zh-CN" sz="1200" dirty="0">
                <a:solidFill>
                  <a:schemeClr val="bg1">
                    <a:lumMod val="50000"/>
                  </a:schemeClr>
                </a:solidFill>
                <a:latin typeface="+mn-lt"/>
                <a:cs typeface="+mn-ea"/>
                <a:sym typeface="+mn-lt"/>
              </a:rPr>
              <a:t>this box, and select only the text.</a:t>
            </a:r>
          </a:p>
        </p:txBody>
      </p:sp>
      <p:pic>
        <p:nvPicPr>
          <p:cNvPr id="7" name="V.A. - 鸟之诗">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956579" y="-2064026"/>
            <a:ext cx="609600" cy="609600"/>
          </a:xfrm>
          <a:prstGeom prst="rect">
            <a:avLst/>
          </a:prstGeom>
        </p:spPr>
      </p:pic>
    </p:spTree>
    <p:extLst>
      <p:ext uri="{BB962C8B-B14F-4D97-AF65-F5344CB8AC3E}">
        <p14:creationId xmlns:p14="http://schemas.microsoft.com/office/powerpoint/2010/main" val="415969496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7"/>
                                        </p:tgtEl>
                                      </p:cBhvr>
                                    </p:cmd>
                                  </p:childTnLst>
                                </p:cTn>
                              </p:par>
                            </p:childTnLst>
                          </p:cTn>
                        </p:par>
                        <p:par>
                          <p:cTn id="7" fill="hold">
                            <p:stCondLst>
                              <p:cond delay="0"/>
                            </p:stCondLst>
                            <p:childTnLst>
                              <p:par>
                                <p:cTn id="8" presetID="42"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56" presetClass="entr" presetSubtype="0" fill="hold" grpId="0" nodeType="afterEffect">
                                  <p:stCondLst>
                                    <p:cond delay="0"/>
                                  </p:stCondLst>
                                  <p:iterate type="lt">
                                    <p:tmPct val="10000"/>
                                  </p:iterate>
                                  <p:childTnLst>
                                    <p:set>
                                      <p:cBhvr>
                                        <p:cTn id="15" dur="1" fill="hold">
                                          <p:stCondLst>
                                            <p:cond delay="0"/>
                                          </p:stCondLst>
                                        </p:cTn>
                                        <p:tgtEl>
                                          <p:spTgt spid="3"/>
                                        </p:tgtEl>
                                        <p:attrNameLst>
                                          <p:attrName>style.visibility</p:attrName>
                                        </p:attrNameLst>
                                      </p:cBhvr>
                                      <p:to>
                                        <p:strVal val="visible"/>
                                      </p:to>
                                    </p:set>
                                    <p:anim by="(-#ppt_w*2)" calcmode="lin" valueType="num">
                                      <p:cBhvr rctx="PPT">
                                        <p:cTn id="16" dur="500" autoRev="1" fill="hold">
                                          <p:stCondLst>
                                            <p:cond delay="0"/>
                                          </p:stCondLst>
                                        </p:cTn>
                                        <p:tgtEl>
                                          <p:spTgt spid="3"/>
                                        </p:tgtEl>
                                        <p:attrNameLst>
                                          <p:attrName>ppt_w</p:attrName>
                                        </p:attrNameLst>
                                      </p:cBhvr>
                                    </p:anim>
                                    <p:anim by="(#ppt_w*0.50)" calcmode="lin" valueType="num">
                                      <p:cBhvr>
                                        <p:cTn id="17" dur="500" decel="50000" autoRev="1" fill="hold">
                                          <p:stCondLst>
                                            <p:cond delay="0"/>
                                          </p:stCondLst>
                                        </p:cTn>
                                        <p:tgtEl>
                                          <p:spTgt spid="3"/>
                                        </p:tgtEl>
                                        <p:attrNameLst>
                                          <p:attrName>ppt_x</p:attrName>
                                        </p:attrNameLst>
                                      </p:cBhvr>
                                    </p:anim>
                                    <p:anim from="(-#ppt_h/2)" to="(#ppt_y)" calcmode="lin" valueType="num">
                                      <p:cBhvr>
                                        <p:cTn id="18" dur="1000" fill="hold">
                                          <p:stCondLst>
                                            <p:cond delay="0"/>
                                          </p:stCondLst>
                                        </p:cTn>
                                        <p:tgtEl>
                                          <p:spTgt spid="3"/>
                                        </p:tgtEl>
                                        <p:attrNameLst>
                                          <p:attrName>ppt_y</p:attrName>
                                        </p:attrNameLst>
                                      </p:cBhvr>
                                    </p:anim>
                                    <p:animRot by="21600000">
                                      <p:cBhvr>
                                        <p:cTn id="19" dur="1000" fill="hold">
                                          <p:stCondLst>
                                            <p:cond delay="0"/>
                                          </p:stCondLst>
                                        </p:cTn>
                                        <p:tgtEl>
                                          <p:spTgt spid="3"/>
                                        </p:tgtEl>
                                        <p:attrNameLst>
                                          <p:attrName>r</p:attrName>
                                        </p:attrNameLst>
                                      </p:cBhvr>
                                    </p:animRot>
                                  </p:childTnLst>
                                </p:cTn>
                              </p:par>
                            </p:childTnLst>
                          </p:cTn>
                        </p:par>
                        <p:par>
                          <p:cTn id="20" fill="hold">
                            <p:stCondLst>
                              <p:cond delay="3200"/>
                            </p:stCondLst>
                            <p:childTnLst>
                              <p:par>
                                <p:cTn id="21" presetID="22" presetClass="entr" presetSubtype="8" fill="hold"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500"/>
                                        <p:tgtEl>
                                          <p:spTgt spid="5"/>
                                        </p:tgtEl>
                                      </p:cBhvr>
                                    </p:animEffect>
                                  </p:childTnLst>
                                </p:cTn>
                              </p:par>
                            </p:childTnLst>
                          </p:cTn>
                        </p:par>
                        <p:par>
                          <p:cTn id="24" fill="hold">
                            <p:stCondLst>
                              <p:cond delay="3700"/>
                            </p:stCondLst>
                            <p:childTnLst>
                              <p:par>
                                <p:cTn id="25" presetID="56" presetClass="entr" presetSubtype="0" fill="hold" grpId="0" nodeType="afterEffect">
                                  <p:stCondLst>
                                    <p:cond delay="0"/>
                                  </p:stCondLst>
                                  <p:iterate type="lt">
                                    <p:tmPct val="10000"/>
                                  </p:iterate>
                                  <p:childTnLst>
                                    <p:set>
                                      <p:cBhvr>
                                        <p:cTn id="26" dur="1" fill="hold">
                                          <p:stCondLst>
                                            <p:cond delay="0"/>
                                          </p:stCondLst>
                                        </p:cTn>
                                        <p:tgtEl>
                                          <p:spTgt spid="4"/>
                                        </p:tgtEl>
                                        <p:attrNameLst>
                                          <p:attrName>style.visibility</p:attrName>
                                        </p:attrNameLst>
                                      </p:cBhvr>
                                      <p:to>
                                        <p:strVal val="visible"/>
                                      </p:to>
                                    </p:set>
                                    <p:anim by="(-#ppt_w*2)" calcmode="lin" valueType="num">
                                      <p:cBhvr rctx="PPT">
                                        <p:cTn id="27" dur="500" autoRev="1" fill="hold">
                                          <p:stCondLst>
                                            <p:cond delay="0"/>
                                          </p:stCondLst>
                                        </p:cTn>
                                        <p:tgtEl>
                                          <p:spTgt spid="4"/>
                                        </p:tgtEl>
                                        <p:attrNameLst>
                                          <p:attrName>ppt_w</p:attrName>
                                        </p:attrNameLst>
                                      </p:cBhvr>
                                    </p:anim>
                                    <p:anim by="(#ppt_w*0.50)" calcmode="lin" valueType="num">
                                      <p:cBhvr>
                                        <p:cTn id="28" dur="500" decel="50000" autoRev="1" fill="hold">
                                          <p:stCondLst>
                                            <p:cond delay="0"/>
                                          </p:stCondLst>
                                        </p:cTn>
                                        <p:tgtEl>
                                          <p:spTgt spid="4"/>
                                        </p:tgtEl>
                                        <p:attrNameLst>
                                          <p:attrName>ppt_x</p:attrName>
                                        </p:attrNameLst>
                                      </p:cBhvr>
                                    </p:anim>
                                    <p:anim from="(-#ppt_h/2)" to="(#ppt_y)" calcmode="lin" valueType="num">
                                      <p:cBhvr>
                                        <p:cTn id="29" dur="1000" fill="hold">
                                          <p:stCondLst>
                                            <p:cond delay="0"/>
                                          </p:stCondLst>
                                        </p:cTn>
                                        <p:tgtEl>
                                          <p:spTgt spid="4"/>
                                        </p:tgtEl>
                                        <p:attrNameLst>
                                          <p:attrName>ppt_y</p:attrName>
                                        </p:attrNameLst>
                                      </p:cBhvr>
                                    </p:anim>
                                    <p:animRot by="21600000">
                                      <p:cBhvr>
                                        <p:cTn id="30" dur="1000" fill="hold">
                                          <p:stCondLst>
                                            <p:cond delay="0"/>
                                          </p:stCondLst>
                                        </p:cTn>
                                        <p:tgtEl>
                                          <p:spTgt spid="4"/>
                                        </p:tgtEl>
                                        <p:attrNameLst>
                                          <p:attrName>r</p:attrName>
                                        </p:attrNameLst>
                                      </p:cBhvr>
                                    </p:animRot>
                                  </p:childTnLst>
                                </p:cTn>
                              </p:par>
                            </p:childTnLst>
                          </p:cTn>
                        </p:par>
                        <p:par>
                          <p:cTn id="31" fill="hold">
                            <p:stCondLst>
                              <p:cond delay="7100"/>
                            </p:stCondLst>
                            <p:childTnLst>
                              <p:par>
                                <p:cTn id="32" presetID="22" presetClass="entr" presetSubtype="8" fill="hold" grpId="0" nodeType="after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wipe(left)">
                                      <p:cBhvr>
                                        <p:cTn id="34"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35" repeatCount="indefinite" fill="hold" display="0">
                  <p:stCondLst>
                    <p:cond delay="indefinite"/>
                  </p:stCondLst>
                  <p:endCondLst>
                    <p:cond evt="onStopAudio" delay="0">
                      <p:tgtEl>
                        <p:sldTgt/>
                      </p:tgtEl>
                    </p:cond>
                  </p:endCondLst>
                </p:cTn>
                <p:tgtEl>
                  <p:spTgt spid="7"/>
                </p:tgtEl>
              </p:cMediaNode>
            </p:audio>
          </p:childTnLst>
        </p:cTn>
      </p:par>
    </p:tnLst>
    <p:bldLst>
      <p:bldP spid="2" grpId="0"/>
      <p:bldP spid="3" grpId="0"/>
      <p:bldP spid="4"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9"/>
          <p:cNvSpPr>
            <a:spLocks/>
          </p:cNvSpPr>
          <p:nvPr/>
        </p:nvSpPr>
        <p:spPr bwMode="auto">
          <a:xfrm>
            <a:off x="2511000" y="1608098"/>
            <a:ext cx="2576347" cy="2888159"/>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 name="组合 2"/>
          <p:cNvGrpSpPr/>
          <p:nvPr/>
        </p:nvGrpSpPr>
        <p:grpSpPr>
          <a:xfrm>
            <a:off x="2701146" y="1821257"/>
            <a:ext cx="2196057" cy="2461843"/>
            <a:chOff x="5002386" y="2208630"/>
            <a:chExt cx="2196057" cy="2461843"/>
          </a:xfrm>
        </p:grpSpPr>
        <p:sp>
          <p:nvSpPr>
            <p:cNvPr id="4" name="Freeform 19"/>
            <p:cNvSpPr>
              <a:spLocks/>
            </p:cNvSpPr>
            <p:nvPr/>
          </p:nvSpPr>
          <p:spPr bwMode="auto">
            <a:xfrm>
              <a:off x="5002386" y="2208630"/>
              <a:ext cx="2196057" cy="2461843"/>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flipH="1">
              <a:off x="5187343" y="2508526"/>
              <a:ext cx="1826142" cy="1862048"/>
            </a:xfrm>
            <a:prstGeom prst="rect">
              <a:avLst/>
            </a:prstGeom>
            <a:noFill/>
          </p:spPr>
          <p:txBody>
            <a:bodyPr wrap="none" rtlCol="0">
              <a:spAutoFit/>
            </a:bodyPr>
            <a:lstStyle/>
            <a:p>
              <a:pPr algn="ctr"/>
              <a:r>
                <a:rPr lang="en-US" altLang="zh-CN" sz="11500" dirty="0">
                  <a:solidFill>
                    <a:schemeClr val="bg1"/>
                  </a:solidFill>
                  <a:cs typeface="+mn-ea"/>
                  <a:sym typeface="+mn-lt"/>
                </a:rPr>
                <a:t>02</a:t>
              </a:r>
              <a:endParaRPr lang="zh-CN" altLang="en-US" sz="11500" dirty="0">
                <a:solidFill>
                  <a:schemeClr val="bg1"/>
                </a:solidFill>
                <a:cs typeface="+mn-ea"/>
                <a:sym typeface="+mn-lt"/>
              </a:endParaRPr>
            </a:p>
          </p:txBody>
        </p:sp>
      </p:grpSp>
      <p:sp>
        <p:nvSpPr>
          <p:cNvPr id="6" name="文本框 5"/>
          <p:cNvSpPr txBox="1"/>
          <p:nvPr/>
        </p:nvSpPr>
        <p:spPr>
          <a:xfrm>
            <a:off x="5280788" y="2323872"/>
            <a:ext cx="4493538" cy="830997"/>
          </a:xfrm>
          <a:prstGeom prst="rect">
            <a:avLst/>
          </a:prstGeom>
          <a:noFill/>
        </p:spPr>
        <p:txBody>
          <a:bodyPr wrap="none" rtlCol="0">
            <a:spAutoFit/>
          </a:bodyPr>
          <a:lstStyle/>
          <a:p>
            <a:r>
              <a:rPr lang="zh-CN" altLang="en-US" sz="4800" b="1" dirty="0">
                <a:solidFill>
                  <a:schemeClr val="accent1"/>
                </a:solidFill>
                <a:cs typeface="+mn-ea"/>
                <a:sym typeface="+mn-lt"/>
              </a:rPr>
              <a:t>单击添加过渡页</a:t>
            </a:r>
          </a:p>
        </p:txBody>
      </p:sp>
      <p:sp>
        <p:nvSpPr>
          <p:cNvPr id="7" name="TextBox 24"/>
          <p:cNvSpPr txBox="1"/>
          <p:nvPr/>
        </p:nvSpPr>
        <p:spPr>
          <a:xfrm>
            <a:off x="5213184" y="3217200"/>
            <a:ext cx="1289223"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8" name="TextBox 25"/>
          <p:cNvSpPr txBox="1"/>
          <p:nvPr/>
        </p:nvSpPr>
        <p:spPr>
          <a:xfrm>
            <a:off x="6755218" y="3214049"/>
            <a:ext cx="1331236"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9" name="TextBox 26"/>
          <p:cNvSpPr txBox="1"/>
          <p:nvPr/>
        </p:nvSpPr>
        <p:spPr>
          <a:xfrm>
            <a:off x="8294094" y="3217199"/>
            <a:ext cx="1457613"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0" name="TextBox 27"/>
          <p:cNvSpPr txBox="1"/>
          <p:nvPr/>
        </p:nvSpPr>
        <p:spPr>
          <a:xfrm>
            <a:off x="5213184" y="3630124"/>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1" name="TextBox 28"/>
          <p:cNvSpPr txBox="1"/>
          <p:nvPr/>
        </p:nvSpPr>
        <p:spPr>
          <a:xfrm>
            <a:off x="6755218" y="3645142"/>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2" name="TextBox 29"/>
          <p:cNvSpPr txBox="1"/>
          <p:nvPr/>
        </p:nvSpPr>
        <p:spPr>
          <a:xfrm>
            <a:off x="8314616" y="3630124"/>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Tree>
    <p:extLst>
      <p:ext uri="{BB962C8B-B14F-4D97-AF65-F5344CB8AC3E}">
        <p14:creationId xmlns:p14="http://schemas.microsoft.com/office/powerpoint/2010/main" val="303096849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1250"/>
                                        <p:tgtEl>
                                          <p:spTgt spid="2"/>
                                        </p:tgtEl>
                                      </p:cBhvr>
                                    </p:animEffect>
                                  </p:childTnLst>
                                </p:cTn>
                              </p:par>
                            </p:childTnLst>
                          </p:cTn>
                        </p:par>
                        <p:par>
                          <p:cTn id="8" fill="hold">
                            <p:stCondLst>
                              <p:cond delay="1250"/>
                            </p:stCondLst>
                            <p:childTnLst>
                              <p:par>
                                <p:cTn id="9" presetID="5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par>
                          <p:cTn id="14" fill="hold">
                            <p:stCondLst>
                              <p:cond delay="1750"/>
                            </p:stCondLst>
                            <p:childTnLst>
                              <p:par>
                                <p:cTn id="15" presetID="16" presetClass="entr" presetSubtype="37"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outVertical)">
                                      <p:cBhvr>
                                        <p:cTn id="17" dur="500"/>
                                        <p:tgtEl>
                                          <p:spTgt spid="6"/>
                                        </p:tgtEl>
                                      </p:cBhvr>
                                    </p:animEffect>
                                  </p:childTnLst>
                                </p:cTn>
                              </p:par>
                            </p:childTnLst>
                          </p:cTn>
                        </p:par>
                        <p:par>
                          <p:cTn id="18" fill="hold">
                            <p:stCondLst>
                              <p:cond delay="2250"/>
                            </p:stCondLst>
                            <p:childTnLst>
                              <p:par>
                                <p:cTn id="19" presetID="2" presetClass="entr" presetSubtype="4"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2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40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60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80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100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fill="hold"/>
                                        <p:tgtEl>
                                          <p:spTgt spid="12"/>
                                        </p:tgtEl>
                                        <p:attrNameLst>
                                          <p:attrName>ppt_x</p:attrName>
                                        </p:attrNameLst>
                                      </p:cBhvr>
                                      <p:tavLst>
                                        <p:tav tm="0">
                                          <p:val>
                                            <p:strVal val="#ppt_x"/>
                                          </p:val>
                                        </p:tav>
                                        <p:tav tm="100000">
                                          <p:val>
                                            <p:strVal val="#ppt_x"/>
                                          </p:val>
                                        </p:tav>
                                      </p:tavLst>
                                    </p:anim>
                                    <p:anim calcmode="lin" valueType="num">
                                      <p:cBhvr additive="base">
                                        <p:cTn id="4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p:bldP spid="7" grpId="0"/>
      <p:bldP spid="8" grpId="0"/>
      <p:bldP spid="9" grpId="0"/>
      <p:bldP spid="10" grpId="0"/>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
        <p:nvSpPr>
          <p:cNvPr id="84" name="Block Arc 83"/>
          <p:cNvSpPr/>
          <p:nvPr/>
        </p:nvSpPr>
        <p:spPr>
          <a:xfrm>
            <a:off x="5624771" y="2050197"/>
            <a:ext cx="3290285" cy="3290714"/>
          </a:xfrm>
          <a:prstGeom prst="blockArc">
            <a:avLst>
              <a:gd name="adj1" fmla="val 10799501"/>
              <a:gd name="adj2" fmla="val 2383"/>
              <a:gd name="adj3" fmla="val 289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85" name="Block Arc 84"/>
          <p:cNvSpPr/>
          <p:nvPr/>
        </p:nvSpPr>
        <p:spPr>
          <a:xfrm>
            <a:off x="3276948" y="2050197"/>
            <a:ext cx="3290285" cy="3290714"/>
          </a:xfrm>
          <a:prstGeom prst="blockArc">
            <a:avLst>
              <a:gd name="adj1" fmla="val 10799501"/>
              <a:gd name="adj2" fmla="val 2383"/>
              <a:gd name="adj3" fmla="val 2890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86" name="Block Arc 85"/>
          <p:cNvSpPr/>
          <p:nvPr/>
        </p:nvSpPr>
        <p:spPr>
          <a:xfrm flipV="1">
            <a:off x="3276948" y="2050195"/>
            <a:ext cx="3290285" cy="3290714"/>
          </a:xfrm>
          <a:prstGeom prst="blockArc">
            <a:avLst>
              <a:gd name="adj1" fmla="val 10799501"/>
              <a:gd name="adj2" fmla="val 2383"/>
              <a:gd name="adj3" fmla="val 2890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87" name="Block Arc 86"/>
          <p:cNvSpPr/>
          <p:nvPr/>
        </p:nvSpPr>
        <p:spPr>
          <a:xfrm flipV="1">
            <a:off x="5624771" y="2050195"/>
            <a:ext cx="3290285" cy="3290714"/>
          </a:xfrm>
          <a:prstGeom prst="blockArc">
            <a:avLst>
              <a:gd name="adj1" fmla="val 10799501"/>
              <a:gd name="adj2" fmla="val 2383"/>
              <a:gd name="adj3" fmla="val 289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88" name="TextBox 87"/>
          <p:cNvSpPr txBox="1"/>
          <p:nvPr/>
        </p:nvSpPr>
        <p:spPr>
          <a:xfrm>
            <a:off x="3470233" y="3162744"/>
            <a:ext cx="585417" cy="523220"/>
          </a:xfrm>
          <a:prstGeom prst="rect">
            <a:avLst/>
          </a:prstGeom>
          <a:noFill/>
        </p:spPr>
        <p:txBody>
          <a:bodyPr wrap="none" rtlCol="0">
            <a:spAutoFit/>
          </a:bodyPr>
          <a:lstStyle/>
          <a:p>
            <a:pPr algn="ctr"/>
            <a:r>
              <a:rPr lang="en-US" sz="2800" b="1" dirty="0">
                <a:solidFill>
                  <a:schemeClr val="bg1"/>
                </a:solidFill>
                <a:cs typeface="+mn-ea"/>
                <a:sym typeface="+mn-lt"/>
              </a:rPr>
              <a:t>01</a:t>
            </a:r>
          </a:p>
        </p:txBody>
      </p:sp>
      <p:sp>
        <p:nvSpPr>
          <p:cNvPr id="89" name="TextBox 88"/>
          <p:cNvSpPr txBox="1"/>
          <p:nvPr/>
        </p:nvSpPr>
        <p:spPr>
          <a:xfrm>
            <a:off x="3470233" y="3720705"/>
            <a:ext cx="585417" cy="523220"/>
          </a:xfrm>
          <a:prstGeom prst="rect">
            <a:avLst/>
          </a:prstGeom>
          <a:noFill/>
        </p:spPr>
        <p:txBody>
          <a:bodyPr wrap="none" rtlCol="0">
            <a:spAutoFit/>
          </a:bodyPr>
          <a:lstStyle/>
          <a:p>
            <a:pPr algn="ctr"/>
            <a:r>
              <a:rPr lang="en-US" sz="2800" b="1" dirty="0">
                <a:solidFill>
                  <a:schemeClr val="bg1"/>
                </a:solidFill>
                <a:cs typeface="+mn-ea"/>
                <a:sym typeface="+mn-lt"/>
              </a:rPr>
              <a:t>03</a:t>
            </a:r>
          </a:p>
        </p:txBody>
      </p:sp>
      <p:sp>
        <p:nvSpPr>
          <p:cNvPr id="90" name="TextBox 89"/>
          <p:cNvSpPr txBox="1"/>
          <p:nvPr/>
        </p:nvSpPr>
        <p:spPr>
          <a:xfrm>
            <a:off x="8118027" y="3162744"/>
            <a:ext cx="585417" cy="523220"/>
          </a:xfrm>
          <a:prstGeom prst="rect">
            <a:avLst/>
          </a:prstGeom>
          <a:noFill/>
        </p:spPr>
        <p:txBody>
          <a:bodyPr wrap="none" rtlCol="0">
            <a:spAutoFit/>
          </a:bodyPr>
          <a:lstStyle/>
          <a:p>
            <a:pPr algn="ctr"/>
            <a:r>
              <a:rPr lang="en-US" sz="2800" b="1" dirty="0">
                <a:solidFill>
                  <a:schemeClr val="bg1"/>
                </a:solidFill>
                <a:cs typeface="+mn-ea"/>
                <a:sym typeface="+mn-lt"/>
              </a:rPr>
              <a:t>02</a:t>
            </a:r>
          </a:p>
        </p:txBody>
      </p:sp>
      <p:sp>
        <p:nvSpPr>
          <p:cNvPr id="91" name="TextBox 90"/>
          <p:cNvSpPr txBox="1"/>
          <p:nvPr/>
        </p:nvSpPr>
        <p:spPr>
          <a:xfrm>
            <a:off x="8118027" y="3720705"/>
            <a:ext cx="585417" cy="523220"/>
          </a:xfrm>
          <a:prstGeom prst="rect">
            <a:avLst/>
          </a:prstGeom>
          <a:noFill/>
        </p:spPr>
        <p:txBody>
          <a:bodyPr wrap="none" rtlCol="0">
            <a:spAutoFit/>
          </a:bodyPr>
          <a:lstStyle/>
          <a:p>
            <a:pPr algn="ctr"/>
            <a:r>
              <a:rPr lang="en-US" sz="2800" b="1" dirty="0">
                <a:solidFill>
                  <a:schemeClr val="bg1"/>
                </a:solidFill>
                <a:cs typeface="+mn-ea"/>
                <a:sym typeface="+mn-lt"/>
              </a:rPr>
              <a:t>04</a:t>
            </a:r>
          </a:p>
        </p:txBody>
      </p:sp>
      <p:sp>
        <p:nvSpPr>
          <p:cNvPr id="92" name="Text Placeholder 5"/>
          <p:cNvSpPr txBox="1">
            <a:spLocks/>
          </p:cNvSpPr>
          <p:nvPr/>
        </p:nvSpPr>
        <p:spPr>
          <a:xfrm>
            <a:off x="4119661" y="2370605"/>
            <a:ext cx="1604859" cy="43492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1000" dirty="0">
                <a:solidFill>
                  <a:schemeClr val="bg1"/>
                </a:solidFill>
                <a:latin typeface="+mn-lt"/>
                <a:cs typeface="+mn-ea"/>
                <a:sym typeface="+mn-lt"/>
              </a:rPr>
              <a:t>此处添加详细文本描述，建议与标题相关并符合整体语言风格</a:t>
            </a:r>
            <a:endParaRPr lang="en-US" sz="1000" dirty="0">
              <a:solidFill>
                <a:schemeClr val="bg1"/>
              </a:solidFill>
              <a:latin typeface="+mn-lt"/>
              <a:cs typeface="+mn-ea"/>
              <a:sym typeface="+mn-lt"/>
            </a:endParaRPr>
          </a:p>
        </p:txBody>
      </p:sp>
      <p:sp>
        <p:nvSpPr>
          <p:cNvPr id="93" name="Text Placeholder 5"/>
          <p:cNvSpPr txBox="1">
            <a:spLocks/>
          </p:cNvSpPr>
          <p:nvPr/>
        </p:nvSpPr>
        <p:spPr>
          <a:xfrm>
            <a:off x="4119661" y="4597938"/>
            <a:ext cx="1604859" cy="43492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1000" dirty="0">
                <a:solidFill>
                  <a:schemeClr val="bg1"/>
                </a:solidFill>
                <a:latin typeface="+mn-lt"/>
                <a:cs typeface="+mn-ea"/>
                <a:sym typeface="+mn-lt"/>
              </a:rPr>
              <a:t>此处添加详细文本描述，建议与标题相关并符合整体语言风格</a:t>
            </a:r>
            <a:endParaRPr lang="en-US" sz="1000" dirty="0">
              <a:solidFill>
                <a:schemeClr val="bg1"/>
              </a:solidFill>
              <a:latin typeface="+mn-lt"/>
              <a:cs typeface="+mn-ea"/>
              <a:sym typeface="+mn-lt"/>
            </a:endParaRPr>
          </a:p>
        </p:txBody>
      </p:sp>
      <p:sp>
        <p:nvSpPr>
          <p:cNvPr id="94" name="Text Placeholder 5"/>
          <p:cNvSpPr txBox="1">
            <a:spLocks/>
          </p:cNvSpPr>
          <p:nvPr/>
        </p:nvSpPr>
        <p:spPr>
          <a:xfrm>
            <a:off x="6505192" y="2370605"/>
            <a:ext cx="1604859" cy="43492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1000" dirty="0">
                <a:solidFill>
                  <a:schemeClr val="bg1"/>
                </a:solidFill>
                <a:latin typeface="+mn-lt"/>
                <a:cs typeface="+mn-ea"/>
                <a:sym typeface="+mn-lt"/>
              </a:rPr>
              <a:t>此处添加详细文本描述，建议与标题相关并符合整体语言风格</a:t>
            </a:r>
            <a:endParaRPr lang="en-US" sz="1000" dirty="0">
              <a:solidFill>
                <a:schemeClr val="bg1"/>
              </a:solidFill>
              <a:latin typeface="+mn-lt"/>
              <a:cs typeface="+mn-ea"/>
              <a:sym typeface="+mn-lt"/>
            </a:endParaRPr>
          </a:p>
        </p:txBody>
      </p:sp>
      <p:sp>
        <p:nvSpPr>
          <p:cNvPr id="95" name="Text Placeholder 5"/>
          <p:cNvSpPr txBox="1">
            <a:spLocks/>
          </p:cNvSpPr>
          <p:nvPr/>
        </p:nvSpPr>
        <p:spPr>
          <a:xfrm>
            <a:off x="6505192" y="4597938"/>
            <a:ext cx="1604859" cy="43492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1000" dirty="0">
                <a:solidFill>
                  <a:schemeClr val="bg1"/>
                </a:solidFill>
                <a:latin typeface="+mn-lt"/>
                <a:cs typeface="+mn-ea"/>
                <a:sym typeface="+mn-lt"/>
              </a:rPr>
              <a:t>此处添加详细文本描述，建议与标题相关并符合整体语言风格</a:t>
            </a:r>
            <a:endParaRPr lang="en-US" sz="1000" dirty="0">
              <a:solidFill>
                <a:schemeClr val="bg1"/>
              </a:solidFill>
              <a:latin typeface="+mn-lt"/>
              <a:cs typeface="+mn-ea"/>
              <a:sym typeface="+mn-lt"/>
            </a:endParaRPr>
          </a:p>
        </p:txBody>
      </p:sp>
      <p:sp>
        <p:nvSpPr>
          <p:cNvPr id="96" name="Text Placeholder 32"/>
          <p:cNvSpPr txBox="1">
            <a:spLocks/>
          </p:cNvSpPr>
          <p:nvPr/>
        </p:nvSpPr>
        <p:spPr>
          <a:xfrm>
            <a:off x="918777" y="1943174"/>
            <a:ext cx="1650125"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2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p>
        </p:txBody>
      </p:sp>
      <p:sp>
        <p:nvSpPr>
          <p:cNvPr id="97" name="Text Placeholder 33"/>
          <p:cNvSpPr txBox="1">
            <a:spLocks/>
          </p:cNvSpPr>
          <p:nvPr/>
        </p:nvSpPr>
        <p:spPr>
          <a:xfrm>
            <a:off x="918779" y="1752730"/>
            <a:ext cx="1650123" cy="31701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200" dirty="0">
                <a:solidFill>
                  <a:srgbClr val="7F7F7F"/>
                </a:solidFill>
                <a:latin typeface="+mn-lt"/>
                <a:cs typeface="+mn-ea"/>
                <a:sym typeface="+mn-lt"/>
              </a:rPr>
              <a:t>桌面应用</a:t>
            </a:r>
            <a:endParaRPr lang="en-AU" sz="1200" dirty="0">
              <a:solidFill>
                <a:srgbClr val="7F7F7F"/>
              </a:solidFill>
              <a:latin typeface="+mn-lt"/>
              <a:cs typeface="+mn-ea"/>
              <a:sym typeface="+mn-lt"/>
            </a:endParaRPr>
          </a:p>
        </p:txBody>
      </p:sp>
      <p:sp>
        <p:nvSpPr>
          <p:cNvPr id="98" name="Oval 97"/>
          <p:cNvSpPr>
            <a:spLocks noChangeAspect="1"/>
          </p:cNvSpPr>
          <p:nvPr/>
        </p:nvSpPr>
        <p:spPr>
          <a:xfrm>
            <a:off x="2725026" y="1792340"/>
            <a:ext cx="551920" cy="55199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cs typeface="+mn-ea"/>
              <a:sym typeface="+mn-lt"/>
            </a:endParaRPr>
          </a:p>
        </p:txBody>
      </p:sp>
      <p:sp>
        <p:nvSpPr>
          <p:cNvPr id="99" name="Text Placeholder 32"/>
          <p:cNvSpPr txBox="1">
            <a:spLocks/>
          </p:cNvSpPr>
          <p:nvPr/>
        </p:nvSpPr>
        <p:spPr>
          <a:xfrm>
            <a:off x="918777" y="5029071"/>
            <a:ext cx="1650125"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2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100" name="Text Placeholder 33"/>
          <p:cNvSpPr txBox="1">
            <a:spLocks/>
          </p:cNvSpPr>
          <p:nvPr/>
        </p:nvSpPr>
        <p:spPr>
          <a:xfrm>
            <a:off x="918779" y="4838624"/>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200" dirty="0">
                <a:solidFill>
                  <a:schemeClr val="accent1"/>
                </a:solidFill>
                <a:latin typeface="+mn-lt"/>
                <a:cs typeface="+mn-ea"/>
                <a:sym typeface="+mn-lt"/>
              </a:rPr>
              <a:t>创意策略</a:t>
            </a:r>
            <a:endParaRPr lang="en-AU" sz="1200" dirty="0">
              <a:solidFill>
                <a:schemeClr val="accent1"/>
              </a:solidFill>
              <a:latin typeface="+mn-lt"/>
              <a:cs typeface="+mn-ea"/>
              <a:sym typeface="+mn-lt"/>
            </a:endParaRPr>
          </a:p>
        </p:txBody>
      </p:sp>
      <p:sp>
        <p:nvSpPr>
          <p:cNvPr id="101" name="Oval 100"/>
          <p:cNvSpPr>
            <a:spLocks noChangeAspect="1"/>
          </p:cNvSpPr>
          <p:nvPr/>
        </p:nvSpPr>
        <p:spPr>
          <a:xfrm>
            <a:off x="2725026" y="4867731"/>
            <a:ext cx="551920" cy="5519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cs typeface="+mn-ea"/>
              <a:sym typeface="+mn-lt"/>
            </a:endParaRPr>
          </a:p>
        </p:txBody>
      </p:sp>
      <p:sp>
        <p:nvSpPr>
          <p:cNvPr id="102" name="Freeform 101"/>
          <p:cNvSpPr/>
          <p:nvPr/>
        </p:nvSpPr>
        <p:spPr>
          <a:xfrm>
            <a:off x="9386092" y="1343670"/>
            <a:ext cx="43406" cy="344078"/>
          </a:xfrm>
          <a:custGeom>
            <a:avLst/>
            <a:gdLst>
              <a:gd name="connsiteX0" fmla="*/ 25255 w 35466"/>
              <a:gd name="connsiteY0" fmla="*/ 164 h 281102"/>
              <a:gd name="connsiteX1" fmla="*/ 34983 w 35466"/>
              <a:gd name="connsiteY1" fmla="*/ 82849 h 281102"/>
              <a:gd name="connsiteX2" fmla="*/ 10664 w 35466"/>
              <a:gd name="connsiteY2" fmla="*/ 243356 h 281102"/>
              <a:gd name="connsiteX3" fmla="*/ 936 w 35466"/>
              <a:gd name="connsiteY3" fmla="*/ 277402 h 281102"/>
              <a:gd name="connsiteX4" fmla="*/ 936 w 35466"/>
              <a:gd name="connsiteY4" fmla="*/ 180126 h 281102"/>
              <a:gd name="connsiteX5" fmla="*/ 5800 w 35466"/>
              <a:gd name="connsiteY5" fmla="*/ 102304 h 281102"/>
              <a:gd name="connsiteX6" fmla="*/ 25255 w 35466"/>
              <a:gd name="connsiteY6" fmla="*/ 164 h 281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6" h="281102">
                <a:moveTo>
                  <a:pt x="25255" y="164"/>
                </a:moveTo>
                <a:cubicBezTo>
                  <a:pt x="30119" y="-3079"/>
                  <a:pt x="37415" y="42317"/>
                  <a:pt x="34983" y="82849"/>
                </a:cubicBezTo>
                <a:cubicBezTo>
                  <a:pt x="32551" y="123381"/>
                  <a:pt x="16338" y="210931"/>
                  <a:pt x="10664" y="243356"/>
                </a:cubicBezTo>
                <a:cubicBezTo>
                  <a:pt x="4990" y="275781"/>
                  <a:pt x="2557" y="287940"/>
                  <a:pt x="936" y="277402"/>
                </a:cubicBezTo>
                <a:cubicBezTo>
                  <a:pt x="-685" y="266864"/>
                  <a:pt x="125" y="209309"/>
                  <a:pt x="936" y="180126"/>
                </a:cubicBezTo>
                <a:cubicBezTo>
                  <a:pt x="1747" y="150943"/>
                  <a:pt x="1747" y="130676"/>
                  <a:pt x="5800" y="102304"/>
                </a:cubicBezTo>
                <a:cubicBezTo>
                  <a:pt x="9853" y="73932"/>
                  <a:pt x="20391" y="3407"/>
                  <a:pt x="25255" y="16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04" name="Text Placeholder 32"/>
          <p:cNvSpPr txBox="1">
            <a:spLocks/>
          </p:cNvSpPr>
          <p:nvPr/>
        </p:nvSpPr>
        <p:spPr>
          <a:xfrm>
            <a:off x="9625785" y="1943174"/>
            <a:ext cx="1650125"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105" name="Text Placeholder 33"/>
          <p:cNvSpPr txBox="1">
            <a:spLocks/>
          </p:cNvSpPr>
          <p:nvPr/>
        </p:nvSpPr>
        <p:spPr>
          <a:xfrm>
            <a:off x="9625786" y="1752728"/>
            <a:ext cx="1563596"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dirty="0">
                <a:solidFill>
                  <a:schemeClr val="accent6"/>
                </a:solidFill>
                <a:latin typeface="+mn-lt"/>
                <a:cs typeface="+mn-ea"/>
                <a:sym typeface="+mn-lt"/>
              </a:rPr>
              <a:t>商业产品应用</a:t>
            </a:r>
            <a:endParaRPr lang="en-AU" sz="1200" dirty="0">
              <a:solidFill>
                <a:schemeClr val="accent6"/>
              </a:solidFill>
              <a:latin typeface="+mn-lt"/>
              <a:cs typeface="+mn-ea"/>
              <a:sym typeface="+mn-lt"/>
            </a:endParaRPr>
          </a:p>
        </p:txBody>
      </p:sp>
      <p:sp>
        <p:nvSpPr>
          <p:cNvPr id="106" name="Oval 105"/>
          <p:cNvSpPr>
            <a:spLocks noChangeAspect="1"/>
          </p:cNvSpPr>
          <p:nvPr/>
        </p:nvSpPr>
        <p:spPr>
          <a:xfrm>
            <a:off x="8915055" y="1792340"/>
            <a:ext cx="551920" cy="55199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dirty="0">
              <a:solidFill>
                <a:srgbClr val="FFFFFF"/>
              </a:solidFill>
              <a:cs typeface="+mn-ea"/>
              <a:sym typeface="+mn-lt"/>
            </a:endParaRPr>
          </a:p>
        </p:txBody>
      </p:sp>
      <p:sp>
        <p:nvSpPr>
          <p:cNvPr id="107" name="Text Placeholder 32"/>
          <p:cNvSpPr txBox="1">
            <a:spLocks/>
          </p:cNvSpPr>
          <p:nvPr/>
        </p:nvSpPr>
        <p:spPr>
          <a:xfrm>
            <a:off x="9625785" y="5029071"/>
            <a:ext cx="1650125"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108" name="Text Placeholder 33"/>
          <p:cNvSpPr txBox="1">
            <a:spLocks/>
          </p:cNvSpPr>
          <p:nvPr/>
        </p:nvSpPr>
        <p:spPr>
          <a:xfrm>
            <a:off x="9625786" y="4838624"/>
            <a:ext cx="1563596"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dirty="0">
                <a:solidFill>
                  <a:schemeClr val="accent5"/>
                </a:solidFill>
                <a:latin typeface="+mn-lt"/>
                <a:cs typeface="+mn-ea"/>
                <a:sym typeface="+mn-lt"/>
              </a:rPr>
              <a:t>概念</a:t>
            </a:r>
            <a:r>
              <a:rPr lang="en-AU" sz="1200" dirty="0">
                <a:solidFill>
                  <a:schemeClr val="accent5"/>
                </a:solidFill>
                <a:latin typeface="+mn-lt"/>
                <a:cs typeface="+mn-ea"/>
                <a:sym typeface="+mn-lt"/>
              </a:rPr>
              <a:t> &amp; </a:t>
            </a:r>
            <a:r>
              <a:rPr lang="zh-CN" altLang="en-US" sz="1200" dirty="0">
                <a:solidFill>
                  <a:schemeClr val="accent5"/>
                </a:solidFill>
                <a:latin typeface="+mn-lt"/>
                <a:cs typeface="+mn-ea"/>
                <a:sym typeface="+mn-lt"/>
              </a:rPr>
              <a:t>创意</a:t>
            </a:r>
            <a:endParaRPr lang="en-AU" sz="1200" dirty="0">
              <a:solidFill>
                <a:schemeClr val="accent5"/>
              </a:solidFill>
              <a:latin typeface="+mn-lt"/>
              <a:cs typeface="+mn-ea"/>
              <a:sym typeface="+mn-lt"/>
            </a:endParaRPr>
          </a:p>
        </p:txBody>
      </p:sp>
      <p:sp>
        <p:nvSpPr>
          <p:cNvPr id="109" name="Oval 108"/>
          <p:cNvSpPr>
            <a:spLocks noChangeAspect="1"/>
          </p:cNvSpPr>
          <p:nvPr/>
        </p:nvSpPr>
        <p:spPr>
          <a:xfrm>
            <a:off x="8915055" y="4867731"/>
            <a:ext cx="551920" cy="55199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cs typeface="+mn-ea"/>
              <a:sym typeface="+mn-lt"/>
            </a:endParaRPr>
          </a:p>
        </p:txBody>
      </p:sp>
      <p:sp>
        <p:nvSpPr>
          <p:cNvPr id="31" name="Freeform 142"/>
          <p:cNvSpPr>
            <a:spLocks/>
          </p:cNvSpPr>
          <p:nvPr/>
        </p:nvSpPr>
        <p:spPr bwMode="auto">
          <a:xfrm>
            <a:off x="9044885" y="5024421"/>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2" name="Freeform 149"/>
          <p:cNvSpPr>
            <a:spLocks/>
          </p:cNvSpPr>
          <p:nvPr/>
        </p:nvSpPr>
        <p:spPr bwMode="auto">
          <a:xfrm>
            <a:off x="2852096" y="4988653"/>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33" name="组合 32"/>
          <p:cNvGrpSpPr/>
          <p:nvPr/>
        </p:nvGrpSpPr>
        <p:grpSpPr>
          <a:xfrm>
            <a:off x="9025499" y="1953605"/>
            <a:ext cx="311646" cy="193872"/>
            <a:chOff x="8292784" y="1202455"/>
            <a:chExt cx="311687" cy="193872"/>
          </a:xfrm>
        </p:grpSpPr>
        <p:sp>
          <p:nvSpPr>
            <p:cNvPr id="34" name="Freeform 151"/>
            <p:cNvSpPr>
              <a:spLocks/>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5"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36" name="Freeform 116"/>
          <p:cNvSpPr>
            <a:spLocks noEditPoints="1"/>
          </p:cNvSpPr>
          <p:nvPr/>
        </p:nvSpPr>
        <p:spPr bwMode="auto">
          <a:xfrm>
            <a:off x="2842034" y="1913020"/>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p14="http://schemas.microsoft.com/office/powerpoint/2010/main" val="310264238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animEffect transition="in" filter="fade">
                                      <p:cBhvr>
                                        <p:cTn id="7" dur="500"/>
                                        <p:tgtEl>
                                          <p:spTgt spid="8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8"/>
                                        </p:tgtEl>
                                        <p:attrNameLst>
                                          <p:attrName>style.visibility</p:attrName>
                                        </p:attrNameLst>
                                      </p:cBhvr>
                                      <p:to>
                                        <p:strVal val="visible"/>
                                      </p:to>
                                    </p:set>
                                    <p:animEffect transition="in" filter="fade">
                                      <p:cBhvr>
                                        <p:cTn id="10" dur="500"/>
                                        <p:tgtEl>
                                          <p:spTgt spid="8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2"/>
                                        </p:tgtEl>
                                        <p:attrNameLst>
                                          <p:attrName>style.visibility</p:attrName>
                                        </p:attrNameLst>
                                      </p:cBhvr>
                                      <p:to>
                                        <p:strVal val="visible"/>
                                      </p:to>
                                    </p:set>
                                    <p:animEffect transition="in" filter="fade">
                                      <p:cBhvr>
                                        <p:cTn id="13" dur="500"/>
                                        <p:tgtEl>
                                          <p:spTgt spid="9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7"/>
                                        </p:tgtEl>
                                        <p:attrNameLst>
                                          <p:attrName>style.visibility</p:attrName>
                                        </p:attrNameLst>
                                      </p:cBhvr>
                                      <p:to>
                                        <p:strVal val="visible"/>
                                      </p:to>
                                    </p:set>
                                    <p:animEffect transition="in" filter="fade">
                                      <p:cBhvr>
                                        <p:cTn id="18" dur="500"/>
                                        <p:tgtEl>
                                          <p:spTgt spid="8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5"/>
                                        </p:tgtEl>
                                        <p:attrNameLst>
                                          <p:attrName>style.visibility</p:attrName>
                                        </p:attrNameLst>
                                      </p:cBhvr>
                                      <p:to>
                                        <p:strVal val="visible"/>
                                      </p:to>
                                    </p:set>
                                    <p:animEffect transition="in" filter="fade">
                                      <p:cBhvr>
                                        <p:cTn id="21" dur="500"/>
                                        <p:tgtEl>
                                          <p:spTgt spid="9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1"/>
                                        </p:tgtEl>
                                        <p:attrNameLst>
                                          <p:attrName>style.visibility</p:attrName>
                                        </p:attrNameLst>
                                      </p:cBhvr>
                                      <p:to>
                                        <p:strVal val="visible"/>
                                      </p:to>
                                    </p:set>
                                    <p:animEffect transition="in" filter="fade">
                                      <p:cBhvr>
                                        <p:cTn id="24" dur="500"/>
                                        <p:tgtEl>
                                          <p:spTgt spid="9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4"/>
                                        </p:tgtEl>
                                        <p:attrNameLst>
                                          <p:attrName>style.visibility</p:attrName>
                                        </p:attrNameLst>
                                      </p:cBhvr>
                                      <p:to>
                                        <p:strVal val="visible"/>
                                      </p:to>
                                    </p:set>
                                    <p:animEffect transition="in" filter="fade">
                                      <p:cBhvr>
                                        <p:cTn id="29" dur="500"/>
                                        <p:tgtEl>
                                          <p:spTgt spid="8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4"/>
                                        </p:tgtEl>
                                        <p:attrNameLst>
                                          <p:attrName>style.visibility</p:attrName>
                                        </p:attrNameLst>
                                      </p:cBhvr>
                                      <p:to>
                                        <p:strVal val="visible"/>
                                      </p:to>
                                    </p:set>
                                    <p:animEffect transition="in" filter="fade">
                                      <p:cBhvr>
                                        <p:cTn id="32" dur="500"/>
                                        <p:tgtEl>
                                          <p:spTgt spid="9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90"/>
                                        </p:tgtEl>
                                        <p:attrNameLst>
                                          <p:attrName>style.visibility</p:attrName>
                                        </p:attrNameLst>
                                      </p:cBhvr>
                                      <p:to>
                                        <p:strVal val="visible"/>
                                      </p:to>
                                    </p:set>
                                    <p:animEffect transition="in" filter="fade">
                                      <p:cBhvr>
                                        <p:cTn id="35" dur="500"/>
                                        <p:tgtEl>
                                          <p:spTgt spid="9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89"/>
                                        </p:tgtEl>
                                        <p:attrNameLst>
                                          <p:attrName>style.visibility</p:attrName>
                                        </p:attrNameLst>
                                      </p:cBhvr>
                                      <p:to>
                                        <p:strVal val="visible"/>
                                      </p:to>
                                    </p:set>
                                    <p:animEffect transition="in" filter="fade">
                                      <p:cBhvr>
                                        <p:cTn id="40" dur="500"/>
                                        <p:tgtEl>
                                          <p:spTgt spid="8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86"/>
                                        </p:tgtEl>
                                        <p:attrNameLst>
                                          <p:attrName>style.visibility</p:attrName>
                                        </p:attrNameLst>
                                      </p:cBhvr>
                                      <p:to>
                                        <p:strVal val="visible"/>
                                      </p:to>
                                    </p:set>
                                    <p:animEffect transition="in" filter="fade">
                                      <p:cBhvr>
                                        <p:cTn id="43" dur="500"/>
                                        <p:tgtEl>
                                          <p:spTgt spid="8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3"/>
                                        </p:tgtEl>
                                        <p:attrNameLst>
                                          <p:attrName>style.visibility</p:attrName>
                                        </p:attrNameLst>
                                      </p:cBhvr>
                                      <p:to>
                                        <p:strVal val="visible"/>
                                      </p:to>
                                    </p:set>
                                    <p:animEffect transition="in" filter="fade">
                                      <p:cBhvr>
                                        <p:cTn id="46" dur="500"/>
                                        <p:tgtEl>
                                          <p:spTgt spid="93"/>
                                        </p:tgtEl>
                                      </p:cBhvr>
                                    </p:animEffect>
                                  </p:childTnLst>
                                </p:cTn>
                              </p:par>
                            </p:childTnLst>
                          </p:cTn>
                        </p:par>
                      </p:childTnLst>
                    </p:cTn>
                  </p:par>
                  <p:par>
                    <p:cTn id="47" fill="hold">
                      <p:stCondLst>
                        <p:cond delay="indefinite"/>
                      </p:stCondLst>
                      <p:childTnLst>
                        <p:par>
                          <p:cTn id="48" fill="hold">
                            <p:stCondLst>
                              <p:cond delay="0"/>
                            </p:stCondLst>
                            <p:childTnLst>
                              <p:par>
                                <p:cTn id="49" presetID="14" presetClass="entr" presetSubtype="10" fill="hold" grpId="0" nodeType="clickEffect">
                                  <p:stCondLst>
                                    <p:cond delay="0"/>
                                  </p:stCondLst>
                                  <p:childTnLst>
                                    <p:set>
                                      <p:cBhvr>
                                        <p:cTn id="50" dur="1" fill="hold">
                                          <p:stCondLst>
                                            <p:cond delay="0"/>
                                          </p:stCondLst>
                                        </p:cTn>
                                        <p:tgtEl>
                                          <p:spTgt spid="98"/>
                                        </p:tgtEl>
                                        <p:attrNameLst>
                                          <p:attrName>style.visibility</p:attrName>
                                        </p:attrNameLst>
                                      </p:cBhvr>
                                      <p:to>
                                        <p:strVal val="visible"/>
                                      </p:to>
                                    </p:set>
                                    <p:animEffect transition="in" filter="randombar(horizontal)">
                                      <p:cBhvr>
                                        <p:cTn id="51" dur="500"/>
                                        <p:tgtEl>
                                          <p:spTgt spid="98"/>
                                        </p:tgtEl>
                                      </p:cBhvr>
                                    </p:animEffect>
                                  </p:childTnLst>
                                </p:cTn>
                              </p:par>
                              <p:par>
                                <p:cTn id="52" presetID="14" presetClass="entr" presetSubtype="10" fill="hold" grpId="0" nodeType="withEffect">
                                  <p:stCondLst>
                                    <p:cond delay="0"/>
                                  </p:stCondLst>
                                  <p:childTnLst>
                                    <p:set>
                                      <p:cBhvr>
                                        <p:cTn id="53" dur="1" fill="hold">
                                          <p:stCondLst>
                                            <p:cond delay="0"/>
                                          </p:stCondLst>
                                        </p:cTn>
                                        <p:tgtEl>
                                          <p:spTgt spid="96"/>
                                        </p:tgtEl>
                                        <p:attrNameLst>
                                          <p:attrName>style.visibility</p:attrName>
                                        </p:attrNameLst>
                                      </p:cBhvr>
                                      <p:to>
                                        <p:strVal val="visible"/>
                                      </p:to>
                                    </p:set>
                                    <p:animEffect transition="in" filter="randombar(horizontal)">
                                      <p:cBhvr>
                                        <p:cTn id="54" dur="500"/>
                                        <p:tgtEl>
                                          <p:spTgt spid="96"/>
                                        </p:tgtEl>
                                      </p:cBhvr>
                                    </p:animEffect>
                                  </p:childTnLst>
                                </p:cTn>
                              </p:par>
                              <p:par>
                                <p:cTn id="55" presetID="14" presetClass="entr" presetSubtype="10" fill="hold" grpId="0" nodeType="withEffect">
                                  <p:stCondLst>
                                    <p:cond delay="0"/>
                                  </p:stCondLst>
                                  <p:childTnLst>
                                    <p:set>
                                      <p:cBhvr>
                                        <p:cTn id="56" dur="1" fill="hold">
                                          <p:stCondLst>
                                            <p:cond delay="0"/>
                                          </p:stCondLst>
                                        </p:cTn>
                                        <p:tgtEl>
                                          <p:spTgt spid="97"/>
                                        </p:tgtEl>
                                        <p:attrNameLst>
                                          <p:attrName>style.visibility</p:attrName>
                                        </p:attrNameLst>
                                      </p:cBhvr>
                                      <p:to>
                                        <p:strVal val="visible"/>
                                      </p:to>
                                    </p:set>
                                    <p:animEffect transition="in" filter="randombar(horizontal)">
                                      <p:cBhvr>
                                        <p:cTn id="57" dur="500"/>
                                        <p:tgtEl>
                                          <p:spTgt spid="97"/>
                                        </p:tgtEl>
                                      </p:cBhvr>
                                    </p:animEffect>
                                  </p:childTnLst>
                                </p:cTn>
                              </p:par>
                            </p:childTnLst>
                          </p:cTn>
                        </p:par>
                      </p:childTnLst>
                    </p:cTn>
                  </p:par>
                  <p:par>
                    <p:cTn id="58" fill="hold">
                      <p:stCondLst>
                        <p:cond delay="indefinite"/>
                      </p:stCondLst>
                      <p:childTnLst>
                        <p:par>
                          <p:cTn id="59" fill="hold">
                            <p:stCondLst>
                              <p:cond delay="0"/>
                            </p:stCondLst>
                            <p:childTnLst>
                              <p:par>
                                <p:cTn id="60" presetID="14" presetClass="entr" presetSubtype="10" fill="hold" grpId="0" nodeType="clickEffect">
                                  <p:stCondLst>
                                    <p:cond delay="0"/>
                                  </p:stCondLst>
                                  <p:childTnLst>
                                    <p:set>
                                      <p:cBhvr>
                                        <p:cTn id="61" dur="1" fill="hold">
                                          <p:stCondLst>
                                            <p:cond delay="0"/>
                                          </p:stCondLst>
                                        </p:cTn>
                                        <p:tgtEl>
                                          <p:spTgt spid="109"/>
                                        </p:tgtEl>
                                        <p:attrNameLst>
                                          <p:attrName>style.visibility</p:attrName>
                                        </p:attrNameLst>
                                      </p:cBhvr>
                                      <p:to>
                                        <p:strVal val="visible"/>
                                      </p:to>
                                    </p:set>
                                    <p:animEffect transition="in" filter="randombar(horizontal)">
                                      <p:cBhvr>
                                        <p:cTn id="62" dur="500"/>
                                        <p:tgtEl>
                                          <p:spTgt spid="109"/>
                                        </p:tgtEl>
                                      </p:cBhvr>
                                    </p:animEffect>
                                  </p:childTnLst>
                                </p:cTn>
                              </p:par>
                              <p:par>
                                <p:cTn id="63" presetID="14" presetClass="entr" presetSubtype="10" fill="hold" grpId="0" nodeType="withEffect">
                                  <p:stCondLst>
                                    <p:cond delay="0"/>
                                  </p:stCondLst>
                                  <p:childTnLst>
                                    <p:set>
                                      <p:cBhvr>
                                        <p:cTn id="64" dur="1" fill="hold">
                                          <p:stCondLst>
                                            <p:cond delay="0"/>
                                          </p:stCondLst>
                                        </p:cTn>
                                        <p:tgtEl>
                                          <p:spTgt spid="108"/>
                                        </p:tgtEl>
                                        <p:attrNameLst>
                                          <p:attrName>style.visibility</p:attrName>
                                        </p:attrNameLst>
                                      </p:cBhvr>
                                      <p:to>
                                        <p:strVal val="visible"/>
                                      </p:to>
                                    </p:set>
                                    <p:animEffect transition="in" filter="randombar(horizontal)">
                                      <p:cBhvr>
                                        <p:cTn id="65" dur="500"/>
                                        <p:tgtEl>
                                          <p:spTgt spid="108"/>
                                        </p:tgtEl>
                                      </p:cBhvr>
                                    </p:animEffect>
                                  </p:childTnLst>
                                </p:cTn>
                              </p:par>
                              <p:par>
                                <p:cTn id="66" presetID="14" presetClass="entr" presetSubtype="10" fill="hold" grpId="0" nodeType="withEffect">
                                  <p:stCondLst>
                                    <p:cond delay="0"/>
                                  </p:stCondLst>
                                  <p:childTnLst>
                                    <p:set>
                                      <p:cBhvr>
                                        <p:cTn id="67" dur="1" fill="hold">
                                          <p:stCondLst>
                                            <p:cond delay="0"/>
                                          </p:stCondLst>
                                        </p:cTn>
                                        <p:tgtEl>
                                          <p:spTgt spid="107"/>
                                        </p:tgtEl>
                                        <p:attrNameLst>
                                          <p:attrName>style.visibility</p:attrName>
                                        </p:attrNameLst>
                                      </p:cBhvr>
                                      <p:to>
                                        <p:strVal val="visible"/>
                                      </p:to>
                                    </p:set>
                                    <p:animEffect transition="in" filter="randombar(horizontal)">
                                      <p:cBhvr>
                                        <p:cTn id="68" dur="500"/>
                                        <p:tgtEl>
                                          <p:spTgt spid="107"/>
                                        </p:tgtEl>
                                      </p:cBhvr>
                                    </p:animEffect>
                                  </p:childTnLst>
                                </p:cTn>
                              </p:par>
                            </p:childTnLst>
                          </p:cTn>
                        </p:par>
                      </p:childTnLst>
                    </p:cTn>
                  </p:par>
                  <p:par>
                    <p:cTn id="69" fill="hold">
                      <p:stCondLst>
                        <p:cond delay="indefinite"/>
                      </p:stCondLst>
                      <p:childTnLst>
                        <p:par>
                          <p:cTn id="70" fill="hold">
                            <p:stCondLst>
                              <p:cond delay="0"/>
                            </p:stCondLst>
                            <p:childTnLst>
                              <p:par>
                                <p:cTn id="71" presetID="14" presetClass="entr" presetSubtype="10" fill="hold" grpId="0" nodeType="clickEffect">
                                  <p:stCondLst>
                                    <p:cond delay="0"/>
                                  </p:stCondLst>
                                  <p:childTnLst>
                                    <p:set>
                                      <p:cBhvr>
                                        <p:cTn id="72" dur="1" fill="hold">
                                          <p:stCondLst>
                                            <p:cond delay="0"/>
                                          </p:stCondLst>
                                        </p:cTn>
                                        <p:tgtEl>
                                          <p:spTgt spid="104"/>
                                        </p:tgtEl>
                                        <p:attrNameLst>
                                          <p:attrName>style.visibility</p:attrName>
                                        </p:attrNameLst>
                                      </p:cBhvr>
                                      <p:to>
                                        <p:strVal val="visible"/>
                                      </p:to>
                                    </p:set>
                                    <p:animEffect transition="in" filter="randombar(horizontal)">
                                      <p:cBhvr>
                                        <p:cTn id="73" dur="500"/>
                                        <p:tgtEl>
                                          <p:spTgt spid="104"/>
                                        </p:tgtEl>
                                      </p:cBhvr>
                                    </p:animEffect>
                                  </p:childTnLst>
                                </p:cTn>
                              </p:par>
                              <p:par>
                                <p:cTn id="74" presetID="14" presetClass="entr" presetSubtype="10" fill="hold" grpId="0" nodeType="withEffect">
                                  <p:stCondLst>
                                    <p:cond delay="0"/>
                                  </p:stCondLst>
                                  <p:childTnLst>
                                    <p:set>
                                      <p:cBhvr>
                                        <p:cTn id="75" dur="1" fill="hold">
                                          <p:stCondLst>
                                            <p:cond delay="0"/>
                                          </p:stCondLst>
                                        </p:cTn>
                                        <p:tgtEl>
                                          <p:spTgt spid="105"/>
                                        </p:tgtEl>
                                        <p:attrNameLst>
                                          <p:attrName>style.visibility</p:attrName>
                                        </p:attrNameLst>
                                      </p:cBhvr>
                                      <p:to>
                                        <p:strVal val="visible"/>
                                      </p:to>
                                    </p:set>
                                    <p:animEffect transition="in" filter="randombar(horizontal)">
                                      <p:cBhvr>
                                        <p:cTn id="76" dur="500"/>
                                        <p:tgtEl>
                                          <p:spTgt spid="105"/>
                                        </p:tgtEl>
                                      </p:cBhvr>
                                    </p:animEffect>
                                  </p:childTnLst>
                                </p:cTn>
                              </p:par>
                              <p:par>
                                <p:cTn id="77" presetID="14" presetClass="entr" presetSubtype="10" fill="hold" grpId="0" nodeType="withEffect">
                                  <p:stCondLst>
                                    <p:cond delay="0"/>
                                  </p:stCondLst>
                                  <p:childTnLst>
                                    <p:set>
                                      <p:cBhvr>
                                        <p:cTn id="78" dur="1" fill="hold">
                                          <p:stCondLst>
                                            <p:cond delay="0"/>
                                          </p:stCondLst>
                                        </p:cTn>
                                        <p:tgtEl>
                                          <p:spTgt spid="106"/>
                                        </p:tgtEl>
                                        <p:attrNameLst>
                                          <p:attrName>style.visibility</p:attrName>
                                        </p:attrNameLst>
                                      </p:cBhvr>
                                      <p:to>
                                        <p:strVal val="visible"/>
                                      </p:to>
                                    </p:set>
                                    <p:animEffect transition="in" filter="randombar(horizontal)">
                                      <p:cBhvr>
                                        <p:cTn id="79" dur="500"/>
                                        <p:tgtEl>
                                          <p:spTgt spid="106"/>
                                        </p:tgtEl>
                                      </p:cBhvr>
                                    </p:animEffect>
                                  </p:childTnLst>
                                </p:cTn>
                              </p:par>
                            </p:childTnLst>
                          </p:cTn>
                        </p:par>
                      </p:childTnLst>
                    </p:cTn>
                  </p:par>
                  <p:par>
                    <p:cTn id="80" fill="hold">
                      <p:stCondLst>
                        <p:cond delay="indefinite"/>
                      </p:stCondLst>
                      <p:childTnLst>
                        <p:par>
                          <p:cTn id="81" fill="hold">
                            <p:stCondLst>
                              <p:cond delay="0"/>
                            </p:stCondLst>
                            <p:childTnLst>
                              <p:par>
                                <p:cTn id="82" presetID="14" presetClass="entr" presetSubtype="10" fill="hold" grpId="0" nodeType="clickEffect">
                                  <p:stCondLst>
                                    <p:cond delay="0"/>
                                  </p:stCondLst>
                                  <p:childTnLst>
                                    <p:set>
                                      <p:cBhvr>
                                        <p:cTn id="83" dur="1" fill="hold">
                                          <p:stCondLst>
                                            <p:cond delay="0"/>
                                          </p:stCondLst>
                                        </p:cTn>
                                        <p:tgtEl>
                                          <p:spTgt spid="101"/>
                                        </p:tgtEl>
                                        <p:attrNameLst>
                                          <p:attrName>style.visibility</p:attrName>
                                        </p:attrNameLst>
                                      </p:cBhvr>
                                      <p:to>
                                        <p:strVal val="visible"/>
                                      </p:to>
                                    </p:set>
                                    <p:animEffect transition="in" filter="randombar(horizontal)">
                                      <p:cBhvr>
                                        <p:cTn id="84" dur="500"/>
                                        <p:tgtEl>
                                          <p:spTgt spid="101"/>
                                        </p:tgtEl>
                                      </p:cBhvr>
                                    </p:animEffect>
                                  </p:childTnLst>
                                </p:cTn>
                              </p:par>
                              <p:par>
                                <p:cTn id="85" presetID="14" presetClass="entr" presetSubtype="10" fill="hold" grpId="0" nodeType="withEffect">
                                  <p:stCondLst>
                                    <p:cond delay="0"/>
                                  </p:stCondLst>
                                  <p:childTnLst>
                                    <p:set>
                                      <p:cBhvr>
                                        <p:cTn id="86" dur="1" fill="hold">
                                          <p:stCondLst>
                                            <p:cond delay="0"/>
                                          </p:stCondLst>
                                        </p:cTn>
                                        <p:tgtEl>
                                          <p:spTgt spid="99"/>
                                        </p:tgtEl>
                                        <p:attrNameLst>
                                          <p:attrName>style.visibility</p:attrName>
                                        </p:attrNameLst>
                                      </p:cBhvr>
                                      <p:to>
                                        <p:strVal val="visible"/>
                                      </p:to>
                                    </p:set>
                                    <p:animEffect transition="in" filter="randombar(horizontal)">
                                      <p:cBhvr>
                                        <p:cTn id="87" dur="500"/>
                                        <p:tgtEl>
                                          <p:spTgt spid="99"/>
                                        </p:tgtEl>
                                      </p:cBhvr>
                                    </p:animEffect>
                                  </p:childTnLst>
                                </p:cTn>
                              </p:par>
                              <p:par>
                                <p:cTn id="88" presetID="14" presetClass="entr" presetSubtype="10" fill="hold" grpId="0" nodeType="withEffect">
                                  <p:stCondLst>
                                    <p:cond delay="0"/>
                                  </p:stCondLst>
                                  <p:childTnLst>
                                    <p:set>
                                      <p:cBhvr>
                                        <p:cTn id="89" dur="1" fill="hold">
                                          <p:stCondLst>
                                            <p:cond delay="0"/>
                                          </p:stCondLst>
                                        </p:cTn>
                                        <p:tgtEl>
                                          <p:spTgt spid="100"/>
                                        </p:tgtEl>
                                        <p:attrNameLst>
                                          <p:attrName>style.visibility</p:attrName>
                                        </p:attrNameLst>
                                      </p:cBhvr>
                                      <p:to>
                                        <p:strVal val="visible"/>
                                      </p:to>
                                    </p:set>
                                    <p:animEffect transition="in" filter="randombar(horizontal)">
                                      <p:cBhvr>
                                        <p:cTn id="90"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5" grpId="0" animBg="1"/>
      <p:bldP spid="86" grpId="0" animBg="1"/>
      <p:bldP spid="87" grpId="0" animBg="1"/>
      <p:bldP spid="88" grpId="0"/>
      <p:bldP spid="89" grpId="0"/>
      <p:bldP spid="90" grpId="0"/>
      <p:bldP spid="91" grpId="0"/>
      <p:bldP spid="92" grpId="0"/>
      <p:bldP spid="93" grpId="0"/>
      <p:bldP spid="94" grpId="0"/>
      <p:bldP spid="95" grpId="0"/>
      <p:bldP spid="96" grpId="0"/>
      <p:bldP spid="97" grpId="0"/>
      <p:bldP spid="98" grpId="0" animBg="1"/>
      <p:bldP spid="99" grpId="0"/>
      <p:bldP spid="100" grpId="0"/>
      <p:bldP spid="101" grpId="0" animBg="1"/>
      <p:bldP spid="104" grpId="0"/>
      <p:bldP spid="105" grpId="0"/>
      <p:bldP spid="106" grpId="0" animBg="1"/>
      <p:bldP spid="107" grpId="0"/>
      <p:bldP spid="108" grpId="0"/>
      <p:bldP spid="10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
        <p:nvSpPr>
          <p:cNvPr id="96" name="Text Placeholder 32"/>
          <p:cNvSpPr txBox="1">
            <a:spLocks/>
          </p:cNvSpPr>
          <p:nvPr/>
        </p:nvSpPr>
        <p:spPr>
          <a:xfrm>
            <a:off x="1397613" y="2853252"/>
            <a:ext cx="2046064"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3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97" name="Text Placeholder 33"/>
          <p:cNvSpPr txBox="1">
            <a:spLocks/>
          </p:cNvSpPr>
          <p:nvPr/>
        </p:nvSpPr>
        <p:spPr>
          <a:xfrm>
            <a:off x="1793555" y="2578141"/>
            <a:ext cx="1650123" cy="31701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400" b="1" dirty="0">
                <a:solidFill>
                  <a:srgbClr val="7F7F7F"/>
                </a:solidFill>
                <a:latin typeface="+mn-lt"/>
                <a:cs typeface="+mn-ea"/>
                <a:sym typeface="+mn-lt"/>
              </a:rPr>
              <a:t>桌面应用</a:t>
            </a:r>
            <a:endParaRPr lang="en-AU" sz="1400" dirty="0">
              <a:solidFill>
                <a:srgbClr val="7F7F7F"/>
              </a:solidFill>
              <a:latin typeface="+mn-lt"/>
              <a:cs typeface="+mn-ea"/>
              <a:sym typeface="+mn-lt"/>
            </a:endParaRPr>
          </a:p>
        </p:txBody>
      </p:sp>
      <p:sp>
        <p:nvSpPr>
          <p:cNvPr id="98" name="Oval 97"/>
          <p:cNvSpPr>
            <a:spLocks noChangeAspect="1"/>
          </p:cNvSpPr>
          <p:nvPr/>
        </p:nvSpPr>
        <p:spPr>
          <a:xfrm>
            <a:off x="3657124" y="2562192"/>
            <a:ext cx="663024" cy="66311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cs typeface="+mn-ea"/>
              <a:sym typeface="+mn-lt"/>
            </a:endParaRPr>
          </a:p>
        </p:txBody>
      </p:sp>
      <p:sp>
        <p:nvSpPr>
          <p:cNvPr id="99" name="Text Placeholder 32"/>
          <p:cNvSpPr txBox="1">
            <a:spLocks/>
          </p:cNvSpPr>
          <p:nvPr/>
        </p:nvSpPr>
        <p:spPr>
          <a:xfrm>
            <a:off x="1397613" y="4616828"/>
            <a:ext cx="2046064"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3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100" name="Text Placeholder 33"/>
          <p:cNvSpPr txBox="1">
            <a:spLocks/>
          </p:cNvSpPr>
          <p:nvPr/>
        </p:nvSpPr>
        <p:spPr>
          <a:xfrm>
            <a:off x="1793555" y="4341715"/>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400" b="1" dirty="0">
                <a:solidFill>
                  <a:schemeClr val="accent1"/>
                </a:solidFill>
                <a:latin typeface="+mn-lt"/>
                <a:cs typeface="+mn-ea"/>
                <a:sym typeface="+mn-lt"/>
              </a:rPr>
              <a:t>创意策略</a:t>
            </a:r>
            <a:endParaRPr lang="en-AU" sz="1400" dirty="0">
              <a:solidFill>
                <a:schemeClr val="accent1"/>
              </a:solidFill>
              <a:latin typeface="+mn-lt"/>
              <a:cs typeface="+mn-ea"/>
              <a:sym typeface="+mn-lt"/>
            </a:endParaRPr>
          </a:p>
        </p:txBody>
      </p:sp>
      <p:sp>
        <p:nvSpPr>
          <p:cNvPr id="101" name="Oval 100"/>
          <p:cNvSpPr>
            <a:spLocks noChangeAspect="1"/>
          </p:cNvSpPr>
          <p:nvPr/>
        </p:nvSpPr>
        <p:spPr>
          <a:xfrm>
            <a:off x="3657124" y="4315263"/>
            <a:ext cx="663024" cy="6631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cs typeface="+mn-ea"/>
              <a:sym typeface="+mn-lt"/>
            </a:endParaRPr>
          </a:p>
        </p:txBody>
      </p:sp>
      <p:sp>
        <p:nvSpPr>
          <p:cNvPr id="104" name="Text Placeholder 32"/>
          <p:cNvSpPr txBox="1">
            <a:spLocks/>
          </p:cNvSpPr>
          <p:nvPr/>
        </p:nvSpPr>
        <p:spPr>
          <a:xfrm>
            <a:off x="8695805" y="2849996"/>
            <a:ext cx="2085708"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105" name="Text Placeholder 33"/>
          <p:cNvSpPr txBox="1">
            <a:spLocks/>
          </p:cNvSpPr>
          <p:nvPr/>
        </p:nvSpPr>
        <p:spPr>
          <a:xfrm>
            <a:off x="8695809" y="2574884"/>
            <a:ext cx="2085705" cy="32026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400" b="1" dirty="0">
                <a:solidFill>
                  <a:schemeClr val="accent6"/>
                </a:solidFill>
                <a:latin typeface="+mn-lt"/>
                <a:cs typeface="+mn-ea"/>
                <a:sym typeface="+mn-lt"/>
              </a:rPr>
              <a:t>商业产品应用</a:t>
            </a:r>
            <a:endParaRPr lang="en-AU" sz="1400" dirty="0">
              <a:solidFill>
                <a:schemeClr val="accent6"/>
              </a:solidFill>
              <a:latin typeface="+mn-lt"/>
              <a:cs typeface="+mn-ea"/>
              <a:sym typeface="+mn-lt"/>
            </a:endParaRPr>
          </a:p>
        </p:txBody>
      </p:sp>
      <p:sp>
        <p:nvSpPr>
          <p:cNvPr id="106" name="Oval 105"/>
          <p:cNvSpPr>
            <a:spLocks noChangeAspect="1"/>
          </p:cNvSpPr>
          <p:nvPr/>
        </p:nvSpPr>
        <p:spPr>
          <a:xfrm>
            <a:off x="7816651" y="2558936"/>
            <a:ext cx="663024" cy="66311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dirty="0">
              <a:solidFill>
                <a:srgbClr val="FFFFFF"/>
              </a:solidFill>
              <a:cs typeface="+mn-ea"/>
              <a:sym typeface="+mn-lt"/>
            </a:endParaRPr>
          </a:p>
        </p:txBody>
      </p:sp>
      <p:sp>
        <p:nvSpPr>
          <p:cNvPr id="107" name="Text Placeholder 32"/>
          <p:cNvSpPr txBox="1">
            <a:spLocks/>
          </p:cNvSpPr>
          <p:nvPr/>
        </p:nvSpPr>
        <p:spPr>
          <a:xfrm>
            <a:off x="8695805" y="4590376"/>
            <a:ext cx="2085708" cy="5622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108" name="Text Placeholder 33"/>
          <p:cNvSpPr txBox="1">
            <a:spLocks/>
          </p:cNvSpPr>
          <p:nvPr/>
        </p:nvSpPr>
        <p:spPr>
          <a:xfrm>
            <a:off x="8695808" y="4315263"/>
            <a:ext cx="1563596"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400" b="1" dirty="0">
                <a:solidFill>
                  <a:schemeClr val="accent5"/>
                </a:solidFill>
                <a:latin typeface="+mn-lt"/>
                <a:cs typeface="+mn-ea"/>
                <a:sym typeface="+mn-lt"/>
              </a:rPr>
              <a:t>概念</a:t>
            </a:r>
            <a:r>
              <a:rPr lang="en-AU" sz="1400" b="1" dirty="0">
                <a:solidFill>
                  <a:schemeClr val="accent5"/>
                </a:solidFill>
                <a:latin typeface="+mn-lt"/>
                <a:cs typeface="+mn-ea"/>
                <a:sym typeface="+mn-lt"/>
              </a:rPr>
              <a:t> &amp; </a:t>
            </a:r>
            <a:r>
              <a:rPr lang="zh-CN" altLang="en-US" sz="1400" b="1" dirty="0">
                <a:solidFill>
                  <a:schemeClr val="accent5"/>
                </a:solidFill>
                <a:latin typeface="+mn-lt"/>
                <a:cs typeface="+mn-ea"/>
                <a:sym typeface="+mn-lt"/>
              </a:rPr>
              <a:t>创意</a:t>
            </a:r>
            <a:endParaRPr lang="en-AU" sz="1400" dirty="0">
              <a:solidFill>
                <a:schemeClr val="accent5"/>
              </a:solidFill>
              <a:latin typeface="+mn-lt"/>
              <a:cs typeface="+mn-ea"/>
              <a:sym typeface="+mn-lt"/>
            </a:endParaRPr>
          </a:p>
        </p:txBody>
      </p:sp>
      <p:sp>
        <p:nvSpPr>
          <p:cNvPr id="109" name="Oval 108"/>
          <p:cNvSpPr>
            <a:spLocks noChangeAspect="1"/>
          </p:cNvSpPr>
          <p:nvPr/>
        </p:nvSpPr>
        <p:spPr>
          <a:xfrm>
            <a:off x="7816651" y="4288811"/>
            <a:ext cx="663024" cy="66311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cs typeface="+mn-ea"/>
              <a:sym typeface="+mn-lt"/>
            </a:endParaRPr>
          </a:p>
        </p:txBody>
      </p:sp>
      <p:sp>
        <p:nvSpPr>
          <p:cNvPr id="84" name="Block Arc 83"/>
          <p:cNvSpPr/>
          <p:nvPr/>
        </p:nvSpPr>
        <p:spPr>
          <a:xfrm>
            <a:off x="4882638" y="1687749"/>
            <a:ext cx="2426726" cy="2427041"/>
          </a:xfrm>
          <a:prstGeom prst="blockArc">
            <a:avLst>
              <a:gd name="adj1" fmla="val 10799501"/>
              <a:gd name="adj2" fmla="val 2383"/>
              <a:gd name="adj3" fmla="val 2890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86" name="Block Arc 85"/>
          <p:cNvSpPr/>
          <p:nvPr/>
        </p:nvSpPr>
        <p:spPr>
          <a:xfrm flipV="1">
            <a:off x="4882638" y="3430563"/>
            <a:ext cx="2426726" cy="2427041"/>
          </a:xfrm>
          <a:prstGeom prst="blockArc">
            <a:avLst>
              <a:gd name="adj1" fmla="val 10799501"/>
              <a:gd name="adj2" fmla="val 2383"/>
              <a:gd name="adj3" fmla="val 2890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6" name="TextBox 5"/>
          <p:cNvSpPr txBox="1"/>
          <p:nvPr/>
        </p:nvSpPr>
        <p:spPr>
          <a:xfrm>
            <a:off x="5037807" y="2452121"/>
            <a:ext cx="451958" cy="369332"/>
          </a:xfrm>
          <a:prstGeom prst="rect">
            <a:avLst/>
          </a:prstGeom>
          <a:noFill/>
        </p:spPr>
        <p:txBody>
          <a:bodyPr wrap="none" rtlCol="0">
            <a:spAutoFit/>
          </a:bodyPr>
          <a:lstStyle/>
          <a:p>
            <a:pPr algn="ctr"/>
            <a:r>
              <a:rPr lang="en-US" dirty="0">
                <a:solidFill>
                  <a:schemeClr val="bg1"/>
                </a:solidFill>
                <a:cs typeface="+mn-ea"/>
                <a:sym typeface="+mn-lt"/>
              </a:rPr>
              <a:t>01</a:t>
            </a:r>
          </a:p>
        </p:txBody>
      </p:sp>
      <p:sp>
        <p:nvSpPr>
          <p:cNvPr id="46" name="TextBox 45"/>
          <p:cNvSpPr txBox="1"/>
          <p:nvPr/>
        </p:nvSpPr>
        <p:spPr>
          <a:xfrm>
            <a:off x="5037807" y="4696700"/>
            <a:ext cx="451958" cy="369332"/>
          </a:xfrm>
          <a:prstGeom prst="rect">
            <a:avLst/>
          </a:prstGeom>
          <a:noFill/>
        </p:spPr>
        <p:txBody>
          <a:bodyPr wrap="none" rtlCol="0">
            <a:spAutoFit/>
          </a:bodyPr>
          <a:lstStyle/>
          <a:p>
            <a:pPr algn="ctr"/>
            <a:r>
              <a:rPr lang="en-US" dirty="0">
                <a:solidFill>
                  <a:schemeClr val="bg1"/>
                </a:solidFill>
                <a:cs typeface="+mn-ea"/>
                <a:sym typeface="+mn-lt"/>
              </a:rPr>
              <a:t>03</a:t>
            </a:r>
          </a:p>
        </p:txBody>
      </p:sp>
      <p:grpSp>
        <p:nvGrpSpPr>
          <p:cNvPr id="3" name="Group 2"/>
          <p:cNvGrpSpPr/>
          <p:nvPr/>
        </p:nvGrpSpPr>
        <p:grpSpPr>
          <a:xfrm>
            <a:off x="4882638" y="1687748"/>
            <a:ext cx="2426726" cy="4169856"/>
            <a:chOff x="4882480" y="1687748"/>
            <a:chExt cx="2427042" cy="4169856"/>
          </a:xfrm>
        </p:grpSpPr>
        <p:sp>
          <p:nvSpPr>
            <p:cNvPr id="33" name="Block Arc 32"/>
            <p:cNvSpPr/>
            <p:nvPr/>
          </p:nvSpPr>
          <p:spPr>
            <a:xfrm flipH="1" flipV="1">
              <a:off x="4882480" y="1687748"/>
              <a:ext cx="2427042" cy="2427041"/>
            </a:xfrm>
            <a:prstGeom prst="blockArc">
              <a:avLst>
                <a:gd name="adj1" fmla="val 16207320"/>
                <a:gd name="adj2" fmla="val 2383"/>
                <a:gd name="adj3" fmla="val 289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85" name="Block Arc 84"/>
            <p:cNvSpPr/>
            <p:nvPr/>
          </p:nvSpPr>
          <p:spPr>
            <a:xfrm>
              <a:off x="4882480" y="3430563"/>
              <a:ext cx="2427042" cy="2427041"/>
            </a:xfrm>
            <a:prstGeom prst="blockArc">
              <a:avLst>
                <a:gd name="adj1" fmla="val 16191736"/>
                <a:gd name="adj2" fmla="val 2383"/>
                <a:gd name="adj3" fmla="val 289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47" name="TextBox 46"/>
            <p:cNvSpPr txBox="1"/>
            <p:nvPr/>
          </p:nvSpPr>
          <p:spPr>
            <a:xfrm>
              <a:off x="6702779" y="4198755"/>
              <a:ext cx="452017" cy="369332"/>
            </a:xfrm>
            <a:prstGeom prst="rect">
              <a:avLst/>
            </a:prstGeom>
            <a:noFill/>
          </p:spPr>
          <p:txBody>
            <a:bodyPr wrap="none" rtlCol="0">
              <a:spAutoFit/>
            </a:bodyPr>
            <a:lstStyle/>
            <a:p>
              <a:pPr algn="ctr"/>
              <a:r>
                <a:rPr lang="en-US" dirty="0">
                  <a:solidFill>
                    <a:schemeClr val="bg1"/>
                  </a:solidFill>
                  <a:cs typeface="+mn-ea"/>
                  <a:sym typeface="+mn-lt"/>
                </a:rPr>
                <a:t>04</a:t>
              </a:r>
            </a:p>
          </p:txBody>
        </p:sp>
      </p:grpSp>
      <p:grpSp>
        <p:nvGrpSpPr>
          <p:cNvPr id="2" name="Group 1"/>
          <p:cNvGrpSpPr/>
          <p:nvPr/>
        </p:nvGrpSpPr>
        <p:grpSpPr>
          <a:xfrm>
            <a:off x="4882638" y="1687748"/>
            <a:ext cx="2426726" cy="4169856"/>
            <a:chOff x="4882480" y="1687748"/>
            <a:chExt cx="2427042" cy="4169856"/>
          </a:xfrm>
        </p:grpSpPr>
        <p:sp>
          <p:nvSpPr>
            <p:cNvPr id="31" name="Block Arc 30"/>
            <p:cNvSpPr/>
            <p:nvPr/>
          </p:nvSpPr>
          <p:spPr>
            <a:xfrm flipH="1">
              <a:off x="4882480" y="3430563"/>
              <a:ext cx="2427042" cy="2427041"/>
            </a:xfrm>
            <a:prstGeom prst="blockArc">
              <a:avLst>
                <a:gd name="adj1" fmla="val 16207320"/>
                <a:gd name="adj2" fmla="val 2383"/>
                <a:gd name="adj3" fmla="val 289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32" name="Block Arc 31"/>
            <p:cNvSpPr/>
            <p:nvPr/>
          </p:nvSpPr>
          <p:spPr>
            <a:xfrm flipV="1">
              <a:off x="4882480" y="1687748"/>
              <a:ext cx="2427042" cy="2427041"/>
            </a:xfrm>
            <a:prstGeom prst="blockArc">
              <a:avLst>
                <a:gd name="adj1" fmla="val 16191736"/>
                <a:gd name="adj2" fmla="val 2383"/>
                <a:gd name="adj3" fmla="val 289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mn-ea"/>
                <a:sym typeface="+mn-lt"/>
              </a:endParaRPr>
            </a:p>
          </p:txBody>
        </p:sp>
        <p:sp>
          <p:nvSpPr>
            <p:cNvPr id="45" name="TextBox 44"/>
            <p:cNvSpPr txBox="1"/>
            <p:nvPr/>
          </p:nvSpPr>
          <p:spPr>
            <a:xfrm>
              <a:off x="6702779" y="2966825"/>
              <a:ext cx="452017" cy="369332"/>
            </a:xfrm>
            <a:prstGeom prst="rect">
              <a:avLst/>
            </a:prstGeom>
            <a:noFill/>
          </p:spPr>
          <p:txBody>
            <a:bodyPr wrap="none" rtlCol="0">
              <a:spAutoFit/>
            </a:bodyPr>
            <a:lstStyle/>
            <a:p>
              <a:pPr algn="ctr"/>
              <a:r>
                <a:rPr lang="en-US" dirty="0">
                  <a:solidFill>
                    <a:schemeClr val="bg1"/>
                  </a:solidFill>
                  <a:cs typeface="+mn-ea"/>
                  <a:sym typeface="+mn-lt"/>
                </a:rPr>
                <a:t>02</a:t>
              </a:r>
            </a:p>
          </p:txBody>
        </p:sp>
      </p:grpSp>
      <p:sp>
        <p:nvSpPr>
          <p:cNvPr id="30" name="Freeform 142"/>
          <p:cNvSpPr>
            <a:spLocks/>
          </p:cNvSpPr>
          <p:nvPr/>
        </p:nvSpPr>
        <p:spPr bwMode="auto">
          <a:xfrm>
            <a:off x="8002034" y="4493457"/>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4" name="Freeform 149"/>
          <p:cNvSpPr>
            <a:spLocks/>
          </p:cNvSpPr>
          <p:nvPr/>
        </p:nvSpPr>
        <p:spPr bwMode="auto">
          <a:xfrm>
            <a:off x="3829725" y="4493459"/>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35" name="组合 34"/>
          <p:cNvGrpSpPr/>
          <p:nvPr/>
        </p:nvGrpSpPr>
        <p:grpSpPr>
          <a:xfrm>
            <a:off x="7992339" y="2793555"/>
            <a:ext cx="311646" cy="193872"/>
            <a:chOff x="8292784" y="1202455"/>
            <a:chExt cx="311687" cy="193872"/>
          </a:xfrm>
        </p:grpSpPr>
        <p:sp>
          <p:nvSpPr>
            <p:cNvPr id="36" name="Freeform 151"/>
            <p:cNvSpPr>
              <a:spLocks/>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7"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38" name="Freeform 116"/>
          <p:cNvSpPr>
            <a:spLocks noEditPoints="1"/>
          </p:cNvSpPr>
          <p:nvPr/>
        </p:nvSpPr>
        <p:spPr bwMode="auto">
          <a:xfrm>
            <a:off x="3818541" y="2735016"/>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p14="http://schemas.microsoft.com/office/powerpoint/2010/main" val="406971969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wipe(left)">
                                      <p:cBhvr>
                                        <p:cTn id="7" dur="500"/>
                                        <p:tgtEl>
                                          <p:spTgt spid="8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up)">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6"/>
                                        </p:tgtEl>
                                        <p:attrNameLst>
                                          <p:attrName>style.visibility</p:attrName>
                                        </p:attrNameLst>
                                      </p:cBhvr>
                                      <p:to>
                                        <p:strVal val="visible"/>
                                      </p:to>
                                    </p:set>
                                    <p:animEffect transition="in" filter="wipe(left)">
                                      <p:cBhvr>
                                        <p:cTn id="17" dur="500"/>
                                        <p:tgtEl>
                                          <p:spTgt spid="86"/>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46"/>
                                        </p:tgtEl>
                                        <p:attrNameLst>
                                          <p:attrName>style.visibility</p:attrName>
                                        </p:attrNameLst>
                                      </p:cBhvr>
                                      <p:to>
                                        <p:strVal val="visible"/>
                                      </p:to>
                                    </p:set>
                                    <p:animEffect transition="in" filter="wipe(left)">
                                      <p:cBhvr>
                                        <p:cTn id="20" dur="500"/>
                                        <p:tgtEl>
                                          <p:spTgt spid="46"/>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down)">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96"/>
                                        </p:tgtEl>
                                        <p:attrNameLst>
                                          <p:attrName>style.visibility</p:attrName>
                                        </p:attrNameLst>
                                      </p:cBhvr>
                                      <p:to>
                                        <p:strVal val="visible"/>
                                      </p:to>
                                    </p:set>
                                    <p:animEffect transition="in" filter="randombar(horizontal)">
                                      <p:cBhvr>
                                        <p:cTn id="30" dur="500"/>
                                        <p:tgtEl>
                                          <p:spTgt spid="96"/>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97"/>
                                        </p:tgtEl>
                                        <p:attrNameLst>
                                          <p:attrName>style.visibility</p:attrName>
                                        </p:attrNameLst>
                                      </p:cBhvr>
                                      <p:to>
                                        <p:strVal val="visible"/>
                                      </p:to>
                                    </p:set>
                                    <p:animEffect transition="in" filter="randombar(horizontal)">
                                      <p:cBhvr>
                                        <p:cTn id="33" dur="500"/>
                                        <p:tgtEl>
                                          <p:spTgt spid="97"/>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98"/>
                                        </p:tgtEl>
                                        <p:attrNameLst>
                                          <p:attrName>style.visibility</p:attrName>
                                        </p:attrNameLst>
                                      </p:cBhvr>
                                      <p:to>
                                        <p:strVal val="visible"/>
                                      </p:to>
                                    </p:set>
                                    <p:animEffect transition="in" filter="randombar(horizontal)">
                                      <p:cBhvr>
                                        <p:cTn id="36" dur="500"/>
                                        <p:tgtEl>
                                          <p:spTgt spid="98"/>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grpId="0" nodeType="clickEffect">
                                  <p:stCondLst>
                                    <p:cond delay="0"/>
                                  </p:stCondLst>
                                  <p:childTnLst>
                                    <p:set>
                                      <p:cBhvr>
                                        <p:cTn id="40" dur="1" fill="hold">
                                          <p:stCondLst>
                                            <p:cond delay="0"/>
                                          </p:stCondLst>
                                        </p:cTn>
                                        <p:tgtEl>
                                          <p:spTgt spid="104"/>
                                        </p:tgtEl>
                                        <p:attrNameLst>
                                          <p:attrName>style.visibility</p:attrName>
                                        </p:attrNameLst>
                                      </p:cBhvr>
                                      <p:to>
                                        <p:strVal val="visible"/>
                                      </p:to>
                                    </p:set>
                                    <p:animEffect transition="in" filter="randombar(horizontal)">
                                      <p:cBhvr>
                                        <p:cTn id="41" dur="500"/>
                                        <p:tgtEl>
                                          <p:spTgt spid="104"/>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105"/>
                                        </p:tgtEl>
                                        <p:attrNameLst>
                                          <p:attrName>style.visibility</p:attrName>
                                        </p:attrNameLst>
                                      </p:cBhvr>
                                      <p:to>
                                        <p:strVal val="visible"/>
                                      </p:to>
                                    </p:set>
                                    <p:animEffect transition="in" filter="randombar(horizontal)">
                                      <p:cBhvr>
                                        <p:cTn id="44" dur="500"/>
                                        <p:tgtEl>
                                          <p:spTgt spid="105"/>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106"/>
                                        </p:tgtEl>
                                        <p:attrNameLst>
                                          <p:attrName>style.visibility</p:attrName>
                                        </p:attrNameLst>
                                      </p:cBhvr>
                                      <p:to>
                                        <p:strVal val="visible"/>
                                      </p:to>
                                    </p:set>
                                    <p:animEffect transition="in" filter="randombar(horizontal)">
                                      <p:cBhvr>
                                        <p:cTn id="47" dur="500"/>
                                        <p:tgtEl>
                                          <p:spTgt spid="106"/>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grpId="0" nodeType="clickEffect">
                                  <p:stCondLst>
                                    <p:cond delay="0"/>
                                  </p:stCondLst>
                                  <p:childTnLst>
                                    <p:set>
                                      <p:cBhvr>
                                        <p:cTn id="51" dur="1" fill="hold">
                                          <p:stCondLst>
                                            <p:cond delay="0"/>
                                          </p:stCondLst>
                                        </p:cTn>
                                        <p:tgtEl>
                                          <p:spTgt spid="99"/>
                                        </p:tgtEl>
                                        <p:attrNameLst>
                                          <p:attrName>style.visibility</p:attrName>
                                        </p:attrNameLst>
                                      </p:cBhvr>
                                      <p:to>
                                        <p:strVal val="visible"/>
                                      </p:to>
                                    </p:set>
                                    <p:animEffect transition="in" filter="randombar(horizontal)">
                                      <p:cBhvr>
                                        <p:cTn id="52" dur="500"/>
                                        <p:tgtEl>
                                          <p:spTgt spid="99"/>
                                        </p:tgtEl>
                                      </p:cBhvr>
                                    </p:animEffect>
                                  </p:childTnLst>
                                </p:cTn>
                              </p:par>
                              <p:par>
                                <p:cTn id="53" presetID="14" presetClass="entr" presetSubtype="10" fill="hold" grpId="0" nodeType="withEffect">
                                  <p:stCondLst>
                                    <p:cond delay="0"/>
                                  </p:stCondLst>
                                  <p:childTnLst>
                                    <p:set>
                                      <p:cBhvr>
                                        <p:cTn id="54" dur="1" fill="hold">
                                          <p:stCondLst>
                                            <p:cond delay="0"/>
                                          </p:stCondLst>
                                        </p:cTn>
                                        <p:tgtEl>
                                          <p:spTgt spid="100"/>
                                        </p:tgtEl>
                                        <p:attrNameLst>
                                          <p:attrName>style.visibility</p:attrName>
                                        </p:attrNameLst>
                                      </p:cBhvr>
                                      <p:to>
                                        <p:strVal val="visible"/>
                                      </p:to>
                                    </p:set>
                                    <p:animEffect transition="in" filter="randombar(horizontal)">
                                      <p:cBhvr>
                                        <p:cTn id="55" dur="500"/>
                                        <p:tgtEl>
                                          <p:spTgt spid="100"/>
                                        </p:tgtEl>
                                      </p:cBhvr>
                                    </p:animEffect>
                                  </p:childTnLst>
                                </p:cTn>
                              </p:par>
                              <p:par>
                                <p:cTn id="56" presetID="14" presetClass="entr" presetSubtype="10" fill="hold" grpId="0" nodeType="withEffect">
                                  <p:stCondLst>
                                    <p:cond delay="0"/>
                                  </p:stCondLst>
                                  <p:childTnLst>
                                    <p:set>
                                      <p:cBhvr>
                                        <p:cTn id="57" dur="1" fill="hold">
                                          <p:stCondLst>
                                            <p:cond delay="0"/>
                                          </p:stCondLst>
                                        </p:cTn>
                                        <p:tgtEl>
                                          <p:spTgt spid="101"/>
                                        </p:tgtEl>
                                        <p:attrNameLst>
                                          <p:attrName>style.visibility</p:attrName>
                                        </p:attrNameLst>
                                      </p:cBhvr>
                                      <p:to>
                                        <p:strVal val="visible"/>
                                      </p:to>
                                    </p:set>
                                    <p:animEffect transition="in" filter="randombar(horizontal)">
                                      <p:cBhvr>
                                        <p:cTn id="58" dur="500"/>
                                        <p:tgtEl>
                                          <p:spTgt spid="101"/>
                                        </p:tgtEl>
                                      </p:cBhvr>
                                    </p:animEffect>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grpId="0" nodeType="clickEffect">
                                  <p:stCondLst>
                                    <p:cond delay="0"/>
                                  </p:stCondLst>
                                  <p:childTnLst>
                                    <p:set>
                                      <p:cBhvr>
                                        <p:cTn id="62" dur="1" fill="hold">
                                          <p:stCondLst>
                                            <p:cond delay="0"/>
                                          </p:stCondLst>
                                        </p:cTn>
                                        <p:tgtEl>
                                          <p:spTgt spid="107"/>
                                        </p:tgtEl>
                                        <p:attrNameLst>
                                          <p:attrName>style.visibility</p:attrName>
                                        </p:attrNameLst>
                                      </p:cBhvr>
                                      <p:to>
                                        <p:strVal val="visible"/>
                                      </p:to>
                                    </p:set>
                                    <p:animEffect transition="in" filter="randombar(horizontal)">
                                      <p:cBhvr>
                                        <p:cTn id="63" dur="500"/>
                                        <p:tgtEl>
                                          <p:spTgt spid="107"/>
                                        </p:tgtEl>
                                      </p:cBhvr>
                                    </p:animEffect>
                                  </p:childTnLst>
                                </p:cTn>
                              </p:par>
                              <p:par>
                                <p:cTn id="64" presetID="14" presetClass="entr" presetSubtype="10" fill="hold" grpId="0" nodeType="withEffect">
                                  <p:stCondLst>
                                    <p:cond delay="0"/>
                                  </p:stCondLst>
                                  <p:childTnLst>
                                    <p:set>
                                      <p:cBhvr>
                                        <p:cTn id="65" dur="1" fill="hold">
                                          <p:stCondLst>
                                            <p:cond delay="0"/>
                                          </p:stCondLst>
                                        </p:cTn>
                                        <p:tgtEl>
                                          <p:spTgt spid="108"/>
                                        </p:tgtEl>
                                        <p:attrNameLst>
                                          <p:attrName>style.visibility</p:attrName>
                                        </p:attrNameLst>
                                      </p:cBhvr>
                                      <p:to>
                                        <p:strVal val="visible"/>
                                      </p:to>
                                    </p:set>
                                    <p:animEffect transition="in" filter="randombar(horizontal)">
                                      <p:cBhvr>
                                        <p:cTn id="66" dur="500"/>
                                        <p:tgtEl>
                                          <p:spTgt spid="108"/>
                                        </p:tgtEl>
                                      </p:cBhvr>
                                    </p:animEffect>
                                  </p:childTnLst>
                                </p:cTn>
                              </p:par>
                              <p:par>
                                <p:cTn id="67" presetID="14" presetClass="entr" presetSubtype="10" fill="hold" grpId="0" nodeType="withEffect">
                                  <p:stCondLst>
                                    <p:cond delay="0"/>
                                  </p:stCondLst>
                                  <p:childTnLst>
                                    <p:set>
                                      <p:cBhvr>
                                        <p:cTn id="68" dur="1" fill="hold">
                                          <p:stCondLst>
                                            <p:cond delay="0"/>
                                          </p:stCondLst>
                                        </p:cTn>
                                        <p:tgtEl>
                                          <p:spTgt spid="109"/>
                                        </p:tgtEl>
                                        <p:attrNameLst>
                                          <p:attrName>style.visibility</p:attrName>
                                        </p:attrNameLst>
                                      </p:cBhvr>
                                      <p:to>
                                        <p:strVal val="visible"/>
                                      </p:to>
                                    </p:set>
                                    <p:animEffect transition="in" filter="randombar(horizontal)">
                                      <p:cBhvr>
                                        <p:cTn id="69"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97" grpId="0"/>
      <p:bldP spid="98" grpId="0" animBg="1"/>
      <p:bldP spid="99" grpId="0"/>
      <p:bldP spid="100" grpId="0"/>
      <p:bldP spid="101" grpId="0" animBg="1"/>
      <p:bldP spid="104" grpId="0"/>
      <p:bldP spid="105" grpId="0"/>
      <p:bldP spid="106" grpId="0" animBg="1"/>
      <p:bldP spid="107" grpId="0"/>
      <p:bldP spid="108" grpId="0"/>
      <p:bldP spid="109" grpId="0" animBg="1"/>
      <p:bldP spid="84" grpId="0" animBg="1"/>
      <p:bldP spid="86" grpId="0" animBg="1"/>
      <p:bldP spid="4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grpSp>
        <p:nvGrpSpPr>
          <p:cNvPr id="34" name="Group 33"/>
          <p:cNvGrpSpPr/>
          <p:nvPr/>
        </p:nvGrpSpPr>
        <p:grpSpPr>
          <a:xfrm>
            <a:off x="4629113" y="1670914"/>
            <a:ext cx="2933779" cy="1466025"/>
            <a:chOff x="3128225" y="2176272"/>
            <a:chExt cx="5935551" cy="2965641"/>
          </a:xfrm>
          <a:solidFill>
            <a:srgbClr val="0564B8">
              <a:alpha val="40000"/>
            </a:srgbClr>
          </a:solidFill>
        </p:grpSpPr>
        <p:sp>
          <p:nvSpPr>
            <p:cNvPr id="35" name="Freeform 26"/>
            <p:cNvSpPr>
              <a:spLocks/>
            </p:cNvSpPr>
            <p:nvPr/>
          </p:nvSpPr>
          <p:spPr bwMode="auto">
            <a:xfrm>
              <a:off x="3128225" y="2176272"/>
              <a:ext cx="5935551" cy="2965639"/>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6">
                <a:alpha val="52000"/>
              </a:schemeClr>
            </a:solidFill>
            <a:ln>
              <a:noFill/>
            </a:ln>
          </p:spPr>
          <p:txBody>
            <a:bodyPr vert="horz" wrap="square" lIns="91440" tIns="45720" rIns="91440" bIns="45720" numCol="1" anchor="t" anchorCtr="0" compatLnSpc="1">
              <a:prstTxWarp prst="textNoShape">
                <a:avLst/>
              </a:prstTxWarp>
            </a:bodyPr>
            <a:lstStyle/>
            <a:p>
              <a:endParaRPr lang="id-ID" dirty="0">
                <a:cs typeface="+mn-ea"/>
                <a:sym typeface="+mn-lt"/>
              </a:endParaRPr>
            </a:p>
          </p:txBody>
        </p:sp>
        <p:sp>
          <p:nvSpPr>
            <p:cNvPr id="36" name="Freeform 26"/>
            <p:cNvSpPr>
              <a:spLocks/>
            </p:cNvSpPr>
            <p:nvPr/>
          </p:nvSpPr>
          <p:spPr bwMode="auto">
            <a:xfrm>
              <a:off x="3622357" y="2670048"/>
              <a:ext cx="4947287" cy="2471863"/>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6">
                <a:alpha val="52000"/>
              </a:schemeClr>
            </a:solidFill>
            <a:ln>
              <a:noFill/>
            </a:ln>
          </p:spPr>
          <p:txBody>
            <a:bodyPr vert="horz" wrap="square" lIns="91440" tIns="45720" rIns="91440" bIns="45720" numCol="1" anchor="t" anchorCtr="0" compatLnSpc="1">
              <a:prstTxWarp prst="textNoShape">
                <a:avLst/>
              </a:prstTxWarp>
            </a:bodyPr>
            <a:lstStyle/>
            <a:p>
              <a:endParaRPr lang="id-ID" dirty="0">
                <a:cs typeface="+mn-ea"/>
                <a:sym typeface="+mn-lt"/>
              </a:endParaRPr>
            </a:p>
          </p:txBody>
        </p:sp>
        <p:sp>
          <p:nvSpPr>
            <p:cNvPr id="37" name="Freeform 26"/>
            <p:cNvSpPr>
              <a:spLocks/>
            </p:cNvSpPr>
            <p:nvPr/>
          </p:nvSpPr>
          <p:spPr bwMode="auto">
            <a:xfrm>
              <a:off x="4082437" y="3129798"/>
              <a:ext cx="4027126" cy="2012113"/>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6">
                <a:alpha val="52000"/>
              </a:schemeClr>
            </a:solidFill>
            <a:ln>
              <a:noFill/>
            </a:ln>
          </p:spPr>
          <p:txBody>
            <a:bodyPr vert="horz" wrap="square" lIns="91440" tIns="45720" rIns="91440" bIns="45720" numCol="1" anchor="t" anchorCtr="0" compatLnSpc="1">
              <a:prstTxWarp prst="textNoShape">
                <a:avLst/>
              </a:prstTxWarp>
            </a:bodyPr>
            <a:lstStyle/>
            <a:p>
              <a:endParaRPr lang="id-ID" dirty="0">
                <a:cs typeface="+mn-ea"/>
                <a:sym typeface="+mn-lt"/>
              </a:endParaRPr>
            </a:p>
          </p:txBody>
        </p:sp>
        <p:sp>
          <p:nvSpPr>
            <p:cNvPr id="39" name="Freeform 26"/>
            <p:cNvSpPr>
              <a:spLocks/>
            </p:cNvSpPr>
            <p:nvPr/>
          </p:nvSpPr>
          <p:spPr bwMode="auto">
            <a:xfrm>
              <a:off x="4537413" y="3584447"/>
              <a:ext cx="3117175" cy="1557465"/>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6">
                <a:alpha val="52000"/>
              </a:schemeClr>
            </a:solidFill>
            <a:ln>
              <a:noFill/>
            </a:ln>
          </p:spPr>
          <p:txBody>
            <a:bodyPr vert="horz" wrap="square" lIns="91440" tIns="45720" rIns="91440" bIns="45720" numCol="1" anchor="t" anchorCtr="0" compatLnSpc="1">
              <a:prstTxWarp prst="textNoShape">
                <a:avLst/>
              </a:prstTxWarp>
            </a:bodyPr>
            <a:lstStyle/>
            <a:p>
              <a:endParaRPr lang="id-ID">
                <a:cs typeface="+mn-ea"/>
                <a:sym typeface="+mn-lt"/>
              </a:endParaRPr>
            </a:p>
          </p:txBody>
        </p:sp>
        <p:sp>
          <p:nvSpPr>
            <p:cNvPr id="40" name="Freeform 26"/>
            <p:cNvSpPr>
              <a:spLocks/>
            </p:cNvSpPr>
            <p:nvPr/>
          </p:nvSpPr>
          <p:spPr bwMode="auto">
            <a:xfrm>
              <a:off x="4993481" y="4040188"/>
              <a:ext cx="2205038" cy="1101725"/>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6">
                <a:alpha val="52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cs typeface="+mn-ea"/>
                <a:sym typeface="+mn-lt"/>
              </a:endParaRPr>
            </a:p>
          </p:txBody>
        </p:sp>
      </p:grpSp>
      <p:grpSp>
        <p:nvGrpSpPr>
          <p:cNvPr id="42" name="Group 41"/>
          <p:cNvGrpSpPr/>
          <p:nvPr/>
        </p:nvGrpSpPr>
        <p:grpSpPr>
          <a:xfrm>
            <a:off x="1346260" y="1915006"/>
            <a:ext cx="2445309" cy="1221933"/>
            <a:chOff x="3622357" y="2670048"/>
            <a:chExt cx="4947287" cy="2471865"/>
          </a:xfrm>
          <a:solidFill>
            <a:srgbClr val="637C90">
              <a:alpha val="40000"/>
            </a:srgbClr>
          </a:solidFill>
        </p:grpSpPr>
        <p:sp>
          <p:nvSpPr>
            <p:cNvPr id="44" name="Freeform 26"/>
            <p:cNvSpPr>
              <a:spLocks/>
            </p:cNvSpPr>
            <p:nvPr/>
          </p:nvSpPr>
          <p:spPr bwMode="auto">
            <a:xfrm>
              <a:off x="3622357" y="2670048"/>
              <a:ext cx="4947287" cy="2471863"/>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3">
                <a:alpha val="50000"/>
              </a:schemeClr>
            </a:solidFill>
            <a:ln>
              <a:noFill/>
            </a:ln>
          </p:spPr>
          <p:txBody>
            <a:bodyPr vert="horz" wrap="square" lIns="91440" tIns="45720" rIns="91440" bIns="45720" numCol="1" anchor="t" anchorCtr="0" compatLnSpc="1">
              <a:prstTxWarp prst="textNoShape">
                <a:avLst/>
              </a:prstTxWarp>
            </a:bodyPr>
            <a:lstStyle/>
            <a:p>
              <a:endParaRPr lang="id-ID" dirty="0">
                <a:cs typeface="+mn-ea"/>
                <a:sym typeface="+mn-lt"/>
              </a:endParaRPr>
            </a:p>
          </p:txBody>
        </p:sp>
        <p:sp>
          <p:nvSpPr>
            <p:cNvPr id="46" name="Freeform 26"/>
            <p:cNvSpPr>
              <a:spLocks/>
            </p:cNvSpPr>
            <p:nvPr/>
          </p:nvSpPr>
          <p:spPr bwMode="auto">
            <a:xfrm>
              <a:off x="4082437" y="3129798"/>
              <a:ext cx="4027126" cy="2012113"/>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3">
                <a:alpha val="50000"/>
              </a:schemeClr>
            </a:solidFill>
            <a:ln>
              <a:noFill/>
            </a:ln>
          </p:spPr>
          <p:txBody>
            <a:bodyPr vert="horz" wrap="square" lIns="91440" tIns="45720" rIns="91440" bIns="45720" numCol="1" anchor="t" anchorCtr="0" compatLnSpc="1">
              <a:prstTxWarp prst="textNoShape">
                <a:avLst/>
              </a:prstTxWarp>
            </a:bodyPr>
            <a:lstStyle/>
            <a:p>
              <a:endParaRPr lang="id-ID" dirty="0">
                <a:cs typeface="+mn-ea"/>
                <a:sym typeface="+mn-lt"/>
              </a:endParaRPr>
            </a:p>
          </p:txBody>
        </p:sp>
        <p:sp>
          <p:nvSpPr>
            <p:cNvPr id="48" name="Freeform 26"/>
            <p:cNvSpPr>
              <a:spLocks/>
            </p:cNvSpPr>
            <p:nvPr/>
          </p:nvSpPr>
          <p:spPr bwMode="auto">
            <a:xfrm>
              <a:off x="4537413" y="3584447"/>
              <a:ext cx="3117175" cy="1557465"/>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3">
                <a:alpha val="50000"/>
              </a:schemeClr>
            </a:solidFill>
            <a:ln>
              <a:noFill/>
            </a:ln>
          </p:spPr>
          <p:txBody>
            <a:bodyPr vert="horz" wrap="square" lIns="91440" tIns="45720" rIns="91440" bIns="45720" numCol="1" anchor="t" anchorCtr="0" compatLnSpc="1">
              <a:prstTxWarp prst="textNoShape">
                <a:avLst/>
              </a:prstTxWarp>
            </a:bodyPr>
            <a:lstStyle/>
            <a:p>
              <a:endParaRPr lang="id-ID">
                <a:cs typeface="+mn-ea"/>
                <a:sym typeface="+mn-lt"/>
              </a:endParaRPr>
            </a:p>
          </p:txBody>
        </p:sp>
        <p:sp>
          <p:nvSpPr>
            <p:cNvPr id="51" name="Freeform 26"/>
            <p:cNvSpPr>
              <a:spLocks/>
            </p:cNvSpPr>
            <p:nvPr/>
          </p:nvSpPr>
          <p:spPr bwMode="auto">
            <a:xfrm>
              <a:off x="4993481" y="4040188"/>
              <a:ext cx="2205038" cy="1101725"/>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3">
                <a:alpha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cs typeface="+mn-ea"/>
                <a:sym typeface="+mn-lt"/>
              </a:endParaRPr>
            </a:p>
          </p:txBody>
        </p:sp>
      </p:grpSp>
      <p:grpSp>
        <p:nvGrpSpPr>
          <p:cNvPr id="52" name="Group 51"/>
          <p:cNvGrpSpPr/>
          <p:nvPr/>
        </p:nvGrpSpPr>
        <p:grpSpPr>
          <a:xfrm>
            <a:off x="8627843" y="2142275"/>
            <a:ext cx="1990498" cy="994662"/>
            <a:chOff x="4082437" y="3129798"/>
            <a:chExt cx="4027126" cy="2012115"/>
          </a:xfrm>
          <a:solidFill>
            <a:srgbClr val="32424F">
              <a:alpha val="40000"/>
            </a:srgbClr>
          </a:solidFill>
        </p:grpSpPr>
        <p:sp>
          <p:nvSpPr>
            <p:cNvPr id="53" name="Freeform 26"/>
            <p:cNvSpPr>
              <a:spLocks/>
            </p:cNvSpPr>
            <p:nvPr/>
          </p:nvSpPr>
          <p:spPr bwMode="auto">
            <a:xfrm>
              <a:off x="4082437" y="3129798"/>
              <a:ext cx="4027126" cy="2012113"/>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5">
                <a:alpha val="50000"/>
              </a:schemeClr>
            </a:solidFill>
            <a:ln>
              <a:noFill/>
            </a:ln>
          </p:spPr>
          <p:txBody>
            <a:bodyPr vert="horz" wrap="square" lIns="91440" tIns="45720" rIns="91440" bIns="45720" numCol="1" anchor="t" anchorCtr="0" compatLnSpc="1">
              <a:prstTxWarp prst="textNoShape">
                <a:avLst/>
              </a:prstTxWarp>
            </a:bodyPr>
            <a:lstStyle/>
            <a:p>
              <a:endParaRPr lang="id-ID" dirty="0">
                <a:cs typeface="+mn-ea"/>
                <a:sym typeface="+mn-lt"/>
              </a:endParaRPr>
            </a:p>
          </p:txBody>
        </p:sp>
        <p:sp>
          <p:nvSpPr>
            <p:cNvPr id="54" name="Freeform 26"/>
            <p:cNvSpPr>
              <a:spLocks/>
            </p:cNvSpPr>
            <p:nvPr/>
          </p:nvSpPr>
          <p:spPr bwMode="auto">
            <a:xfrm>
              <a:off x="4537413" y="3584447"/>
              <a:ext cx="3117175" cy="1557465"/>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5">
                <a:alpha val="50000"/>
              </a:schemeClr>
            </a:solidFill>
            <a:ln>
              <a:noFill/>
            </a:ln>
          </p:spPr>
          <p:txBody>
            <a:bodyPr vert="horz" wrap="square" lIns="91440" tIns="45720" rIns="91440" bIns="45720" numCol="1" anchor="t" anchorCtr="0" compatLnSpc="1">
              <a:prstTxWarp prst="textNoShape">
                <a:avLst/>
              </a:prstTxWarp>
            </a:bodyPr>
            <a:lstStyle/>
            <a:p>
              <a:endParaRPr lang="id-ID">
                <a:cs typeface="+mn-ea"/>
                <a:sym typeface="+mn-lt"/>
              </a:endParaRPr>
            </a:p>
          </p:txBody>
        </p:sp>
        <p:sp>
          <p:nvSpPr>
            <p:cNvPr id="55" name="Freeform 26"/>
            <p:cNvSpPr>
              <a:spLocks/>
            </p:cNvSpPr>
            <p:nvPr/>
          </p:nvSpPr>
          <p:spPr bwMode="auto">
            <a:xfrm>
              <a:off x="4993481" y="4040188"/>
              <a:ext cx="2205038" cy="1101725"/>
            </a:xfrm>
            <a:custGeom>
              <a:avLst/>
              <a:gdLst>
                <a:gd name="T0" fmla="*/ 587 w 587"/>
                <a:gd name="T1" fmla="*/ 293 h 293"/>
                <a:gd name="T2" fmla="*/ 293 w 587"/>
                <a:gd name="T3" fmla="*/ 0 h 293"/>
                <a:gd name="T4" fmla="*/ 0 w 587"/>
                <a:gd name="T5" fmla="*/ 293 h 293"/>
                <a:gd name="T6" fmla="*/ 587 w 587"/>
                <a:gd name="T7" fmla="*/ 293 h 293"/>
              </a:gdLst>
              <a:ahLst/>
              <a:cxnLst>
                <a:cxn ang="0">
                  <a:pos x="T0" y="T1"/>
                </a:cxn>
                <a:cxn ang="0">
                  <a:pos x="T2" y="T3"/>
                </a:cxn>
                <a:cxn ang="0">
                  <a:pos x="T4" y="T5"/>
                </a:cxn>
                <a:cxn ang="0">
                  <a:pos x="T6" y="T7"/>
                </a:cxn>
              </a:cxnLst>
              <a:rect l="0" t="0" r="r" b="b"/>
              <a:pathLst>
                <a:path w="587" h="293">
                  <a:moveTo>
                    <a:pt x="587" y="293"/>
                  </a:moveTo>
                  <a:cubicBezTo>
                    <a:pt x="587" y="131"/>
                    <a:pt x="455" y="0"/>
                    <a:pt x="293" y="0"/>
                  </a:cubicBezTo>
                  <a:cubicBezTo>
                    <a:pt x="132" y="0"/>
                    <a:pt x="0" y="131"/>
                    <a:pt x="0" y="293"/>
                  </a:cubicBezTo>
                  <a:lnTo>
                    <a:pt x="587" y="293"/>
                  </a:lnTo>
                  <a:close/>
                </a:path>
              </a:pathLst>
            </a:custGeom>
            <a:solidFill>
              <a:schemeClr val="accent5">
                <a:alpha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cs typeface="+mn-ea"/>
                <a:sym typeface="+mn-lt"/>
              </a:endParaRPr>
            </a:p>
          </p:txBody>
        </p:sp>
      </p:grpSp>
      <p:sp>
        <p:nvSpPr>
          <p:cNvPr id="56" name="Text Placeholder 32"/>
          <p:cNvSpPr txBox="1">
            <a:spLocks/>
          </p:cNvSpPr>
          <p:nvPr/>
        </p:nvSpPr>
        <p:spPr>
          <a:xfrm>
            <a:off x="1961290" y="3423838"/>
            <a:ext cx="1830278" cy="79335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1000" dirty="0">
                <a:solidFill>
                  <a:srgbClr val="7F7F7F"/>
                </a:solidFill>
                <a:latin typeface="+mn-lt"/>
                <a:cs typeface="+mn-ea"/>
                <a:sym typeface="+mn-lt"/>
              </a:rPr>
              <a:t>此处添加详细文本描述，建议与标题相关并符合整体语言风格</a:t>
            </a:r>
            <a:endParaRPr lang="en-US" sz="1000" dirty="0">
              <a:solidFill>
                <a:srgbClr val="7F7F7F"/>
              </a:solidFill>
              <a:latin typeface="+mn-lt"/>
              <a:cs typeface="+mn-ea"/>
              <a:sym typeface="+mn-lt"/>
            </a:endParaRPr>
          </a:p>
        </p:txBody>
      </p:sp>
      <p:sp>
        <p:nvSpPr>
          <p:cNvPr id="57" name="Text Placeholder 33"/>
          <p:cNvSpPr txBox="1">
            <a:spLocks/>
          </p:cNvSpPr>
          <p:nvPr/>
        </p:nvSpPr>
        <p:spPr>
          <a:xfrm>
            <a:off x="1351770" y="3408224"/>
            <a:ext cx="609520" cy="509310"/>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AU" sz="1800" b="1" dirty="0">
                <a:solidFill>
                  <a:schemeClr val="bg1">
                    <a:lumMod val="65000"/>
                  </a:schemeClr>
                </a:solidFill>
                <a:latin typeface="+mn-lt"/>
                <a:cs typeface="+mn-ea"/>
                <a:sym typeface="+mn-lt"/>
              </a:rPr>
              <a:t>40%</a:t>
            </a:r>
            <a:endParaRPr lang="en-AU" sz="1800" dirty="0">
              <a:solidFill>
                <a:schemeClr val="bg1">
                  <a:lumMod val="65000"/>
                </a:schemeClr>
              </a:solidFill>
              <a:latin typeface="+mn-lt"/>
              <a:cs typeface="+mn-ea"/>
              <a:sym typeface="+mn-lt"/>
            </a:endParaRPr>
          </a:p>
        </p:txBody>
      </p:sp>
      <p:sp>
        <p:nvSpPr>
          <p:cNvPr id="58" name="Text Placeholder 32"/>
          <p:cNvSpPr txBox="1">
            <a:spLocks/>
          </p:cNvSpPr>
          <p:nvPr/>
        </p:nvSpPr>
        <p:spPr>
          <a:xfrm>
            <a:off x="1961290" y="4078094"/>
            <a:ext cx="1830278" cy="107172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buFont typeface="Wingdings" panose="05000000000000000000" pitchFamily="2" charset="2"/>
              <a:buChar char="ü"/>
            </a:pPr>
            <a:r>
              <a:rPr lang="zh-CN" altLang="en-US" sz="1000" dirty="0">
                <a:solidFill>
                  <a:srgbClr val="7F7F7F"/>
                </a:solidFill>
                <a:latin typeface="+mn-lt"/>
                <a:cs typeface="+mn-ea"/>
                <a:sym typeface="+mn-lt"/>
              </a:rPr>
              <a:t>单击此处添加副标题或详细文本描述</a:t>
            </a:r>
            <a:r>
              <a:rPr lang="en-US" sz="1000" dirty="0">
                <a:solidFill>
                  <a:srgbClr val="7F7F7F"/>
                </a:solidFill>
                <a:latin typeface="+mn-lt"/>
                <a:cs typeface="+mn-ea"/>
                <a:sym typeface="+mn-lt"/>
              </a:rPr>
              <a:t> </a:t>
            </a:r>
          </a:p>
          <a:p>
            <a:pPr>
              <a:buFont typeface="Wingdings" panose="05000000000000000000" pitchFamily="2" charset="2"/>
              <a:buChar char="ü"/>
            </a:pPr>
            <a:r>
              <a:rPr lang="zh-CN" altLang="en-US" sz="1000" dirty="0">
                <a:solidFill>
                  <a:srgbClr val="7F7F7F"/>
                </a:solidFill>
                <a:latin typeface="+mn-lt"/>
                <a:cs typeface="+mn-ea"/>
                <a:sym typeface="+mn-lt"/>
              </a:rPr>
              <a:t>单击此处添加副标题或详细文本描述</a:t>
            </a:r>
            <a:r>
              <a:rPr lang="en-US" altLang="zh-CN" sz="1000" dirty="0">
                <a:solidFill>
                  <a:srgbClr val="7F7F7F"/>
                </a:solidFill>
                <a:latin typeface="+mn-lt"/>
                <a:cs typeface="+mn-ea"/>
                <a:sym typeface="+mn-lt"/>
              </a:rPr>
              <a:t> </a:t>
            </a:r>
          </a:p>
          <a:p>
            <a:pPr>
              <a:buFont typeface="Wingdings" panose="05000000000000000000" pitchFamily="2" charset="2"/>
              <a:buChar char="ü"/>
            </a:pPr>
            <a:r>
              <a:rPr lang="zh-CN" altLang="en-US" sz="1000" dirty="0">
                <a:solidFill>
                  <a:srgbClr val="7F7F7F"/>
                </a:solidFill>
                <a:latin typeface="+mn-lt"/>
                <a:cs typeface="+mn-ea"/>
                <a:sym typeface="+mn-lt"/>
              </a:rPr>
              <a:t>单击此处添加副标题或详细文本描述</a:t>
            </a:r>
            <a:r>
              <a:rPr lang="en-US" altLang="zh-CN" sz="1000" dirty="0">
                <a:solidFill>
                  <a:srgbClr val="7F7F7F"/>
                </a:solidFill>
                <a:latin typeface="+mn-lt"/>
                <a:cs typeface="+mn-ea"/>
                <a:sym typeface="+mn-lt"/>
              </a:rPr>
              <a:t> </a:t>
            </a:r>
          </a:p>
        </p:txBody>
      </p:sp>
      <p:sp>
        <p:nvSpPr>
          <p:cNvPr id="59" name="Text Placeholder 32"/>
          <p:cNvSpPr txBox="1">
            <a:spLocks/>
          </p:cNvSpPr>
          <p:nvPr/>
        </p:nvSpPr>
        <p:spPr>
          <a:xfrm>
            <a:off x="5482867" y="3423838"/>
            <a:ext cx="1830278" cy="79335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1000" dirty="0">
                <a:solidFill>
                  <a:srgbClr val="7F7F7F"/>
                </a:solidFill>
                <a:latin typeface="+mn-lt"/>
                <a:cs typeface="+mn-ea"/>
                <a:sym typeface="+mn-lt"/>
              </a:rPr>
              <a:t>此处添加详细文本描述，建议与标题相关并符合整体语言风格</a:t>
            </a:r>
            <a:endParaRPr lang="en-US" sz="1000" dirty="0">
              <a:solidFill>
                <a:srgbClr val="7F7F7F"/>
              </a:solidFill>
              <a:latin typeface="+mn-lt"/>
              <a:cs typeface="+mn-ea"/>
              <a:sym typeface="+mn-lt"/>
            </a:endParaRPr>
          </a:p>
        </p:txBody>
      </p:sp>
      <p:sp>
        <p:nvSpPr>
          <p:cNvPr id="60" name="Text Placeholder 33"/>
          <p:cNvSpPr txBox="1">
            <a:spLocks/>
          </p:cNvSpPr>
          <p:nvPr/>
        </p:nvSpPr>
        <p:spPr>
          <a:xfrm>
            <a:off x="4873348" y="3408224"/>
            <a:ext cx="609520" cy="509310"/>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AU" sz="1800" b="1" dirty="0">
                <a:solidFill>
                  <a:schemeClr val="accent6"/>
                </a:solidFill>
                <a:latin typeface="+mn-lt"/>
                <a:cs typeface="+mn-ea"/>
                <a:sym typeface="+mn-lt"/>
              </a:rPr>
              <a:t>50%</a:t>
            </a:r>
            <a:endParaRPr lang="en-AU" sz="1800" dirty="0">
              <a:solidFill>
                <a:schemeClr val="accent6"/>
              </a:solidFill>
              <a:latin typeface="+mn-lt"/>
              <a:cs typeface="+mn-ea"/>
              <a:sym typeface="+mn-lt"/>
            </a:endParaRPr>
          </a:p>
        </p:txBody>
      </p:sp>
      <p:sp>
        <p:nvSpPr>
          <p:cNvPr id="61" name="Text Placeholder 32"/>
          <p:cNvSpPr txBox="1">
            <a:spLocks/>
          </p:cNvSpPr>
          <p:nvPr/>
        </p:nvSpPr>
        <p:spPr>
          <a:xfrm>
            <a:off x="5482867" y="4078094"/>
            <a:ext cx="1830278" cy="107172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buFont typeface="Wingdings" panose="05000000000000000000" pitchFamily="2" charset="2"/>
              <a:buChar char="ü"/>
            </a:pPr>
            <a:r>
              <a:rPr lang="zh-CN" altLang="en-US" sz="1000" dirty="0">
                <a:solidFill>
                  <a:srgbClr val="7F7F7F"/>
                </a:solidFill>
                <a:latin typeface="+mn-lt"/>
                <a:cs typeface="+mn-ea"/>
                <a:sym typeface="+mn-lt"/>
              </a:rPr>
              <a:t>单击此处添加副标题或详细文本描述</a:t>
            </a:r>
            <a:r>
              <a:rPr lang="en-US" altLang="zh-CN" sz="1000" dirty="0">
                <a:solidFill>
                  <a:srgbClr val="7F7F7F"/>
                </a:solidFill>
                <a:latin typeface="+mn-lt"/>
                <a:cs typeface="+mn-ea"/>
                <a:sym typeface="+mn-lt"/>
              </a:rPr>
              <a:t> </a:t>
            </a:r>
          </a:p>
          <a:p>
            <a:pPr>
              <a:buFont typeface="Wingdings" panose="05000000000000000000" pitchFamily="2" charset="2"/>
              <a:buChar char="ü"/>
            </a:pPr>
            <a:r>
              <a:rPr lang="zh-CN" altLang="en-US" sz="1000" dirty="0">
                <a:solidFill>
                  <a:srgbClr val="7F7F7F"/>
                </a:solidFill>
                <a:latin typeface="+mn-lt"/>
                <a:cs typeface="+mn-ea"/>
                <a:sym typeface="+mn-lt"/>
              </a:rPr>
              <a:t>单击此处添加副标题或详细文本描述</a:t>
            </a:r>
            <a:r>
              <a:rPr lang="en-US" altLang="zh-CN" sz="1000" dirty="0">
                <a:solidFill>
                  <a:srgbClr val="7F7F7F"/>
                </a:solidFill>
                <a:latin typeface="+mn-lt"/>
                <a:cs typeface="+mn-ea"/>
                <a:sym typeface="+mn-lt"/>
              </a:rPr>
              <a:t> </a:t>
            </a:r>
          </a:p>
          <a:p>
            <a:pPr>
              <a:buFont typeface="Wingdings" panose="05000000000000000000" pitchFamily="2" charset="2"/>
              <a:buChar char="ü"/>
            </a:pPr>
            <a:r>
              <a:rPr lang="zh-CN" altLang="en-US" sz="1000" dirty="0">
                <a:solidFill>
                  <a:srgbClr val="7F7F7F"/>
                </a:solidFill>
                <a:latin typeface="+mn-lt"/>
                <a:cs typeface="+mn-ea"/>
                <a:sym typeface="+mn-lt"/>
              </a:rPr>
              <a:t>单击此处添加副标题或详细文本描述</a:t>
            </a:r>
            <a:r>
              <a:rPr lang="en-US" altLang="zh-CN" sz="1000" dirty="0">
                <a:solidFill>
                  <a:srgbClr val="7F7F7F"/>
                </a:solidFill>
                <a:latin typeface="+mn-lt"/>
                <a:cs typeface="+mn-ea"/>
                <a:sym typeface="+mn-lt"/>
              </a:rPr>
              <a:t> </a:t>
            </a:r>
          </a:p>
        </p:txBody>
      </p:sp>
      <p:sp>
        <p:nvSpPr>
          <p:cNvPr id="62" name="Text Placeholder 32"/>
          <p:cNvSpPr txBox="1">
            <a:spLocks/>
          </p:cNvSpPr>
          <p:nvPr/>
        </p:nvSpPr>
        <p:spPr>
          <a:xfrm>
            <a:off x="9009684" y="3423838"/>
            <a:ext cx="1830278" cy="79335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1000" dirty="0">
                <a:solidFill>
                  <a:srgbClr val="7F7F7F"/>
                </a:solidFill>
                <a:latin typeface="+mn-lt"/>
                <a:cs typeface="+mn-ea"/>
                <a:sym typeface="+mn-lt"/>
              </a:rPr>
              <a:t>此处添加详细文本描述，建议与标题相关并符合整体语言风格</a:t>
            </a:r>
            <a:endParaRPr lang="en-US" sz="1000" dirty="0">
              <a:solidFill>
                <a:srgbClr val="7F7F7F"/>
              </a:solidFill>
              <a:latin typeface="+mn-lt"/>
              <a:cs typeface="+mn-ea"/>
              <a:sym typeface="+mn-lt"/>
            </a:endParaRPr>
          </a:p>
        </p:txBody>
      </p:sp>
      <p:sp>
        <p:nvSpPr>
          <p:cNvPr id="63" name="Text Placeholder 33"/>
          <p:cNvSpPr txBox="1">
            <a:spLocks/>
          </p:cNvSpPr>
          <p:nvPr/>
        </p:nvSpPr>
        <p:spPr>
          <a:xfrm>
            <a:off x="8400165" y="3408224"/>
            <a:ext cx="609520" cy="509310"/>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AU" sz="1800" b="1" dirty="0">
                <a:solidFill>
                  <a:schemeClr val="tx1">
                    <a:lumMod val="85000"/>
                    <a:lumOff val="15000"/>
                  </a:schemeClr>
                </a:solidFill>
                <a:latin typeface="+mn-lt"/>
                <a:cs typeface="+mn-ea"/>
                <a:sym typeface="+mn-lt"/>
              </a:rPr>
              <a:t>30%</a:t>
            </a:r>
            <a:endParaRPr lang="en-AU" sz="1800" dirty="0">
              <a:solidFill>
                <a:schemeClr val="tx1">
                  <a:lumMod val="85000"/>
                  <a:lumOff val="15000"/>
                </a:schemeClr>
              </a:solidFill>
              <a:latin typeface="+mn-lt"/>
              <a:cs typeface="+mn-ea"/>
              <a:sym typeface="+mn-lt"/>
            </a:endParaRPr>
          </a:p>
        </p:txBody>
      </p:sp>
      <p:sp>
        <p:nvSpPr>
          <p:cNvPr id="64" name="Text Placeholder 32"/>
          <p:cNvSpPr txBox="1">
            <a:spLocks/>
          </p:cNvSpPr>
          <p:nvPr/>
        </p:nvSpPr>
        <p:spPr>
          <a:xfrm>
            <a:off x="9009684" y="4078094"/>
            <a:ext cx="1830278" cy="107172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buFont typeface="Wingdings" panose="05000000000000000000" pitchFamily="2" charset="2"/>
              <a:buChar char="ü"/>
            </a:pPr>
            <a:r>
              <a:rPr lang="zh-CN" altLang="en-US" sz="1000" dirty="0">
                <a:solidFill>
                  <a:srgbClr val="7F7F7F"/>
                </a:solidFill>
                <a:latin typeface="+mn-lt"/>
                <a:cs typeface="+mn-ea"/>
                <a:sym typeface="+mn-lt"/>
              </a:rPr>
              <a:t>单击此处添加副标题或详细文本描述</a:t>
            </a:r>
            <a:r>
              <a:rPr lang="en-US" altLang="zh-CN" sz="1000" dirty="0">
                <a:solidFill>
                  <a:srgbClr val="7F7F7F"/>
                </a:solidFill>
                <a:latin typeface="+mn-lt"/>
                <a:cs typeface="+mn-ea"/>
                <a:sym typeface="+mn-lt"/>
              </a:rPr>
              <a:t> </a:t>
            </a:r>
          </a:p>
          <a:p>
            <a:pPr>
              <a:buFont typeface="Wingdings" panose="05000000000000000000" pitchFamily="2" charset="2"/>
              <a:buChar char="ü"/>
            </a:pPr>
            <a:r>
              <a:rPr lang="zh-CN" altLang="en-US" sz="1000" dirty="0">
                <a:solidFill>
                  <a:srgbClr val="7F7F7F"/>
                </a:solidFill>
                <a:latin typeface="+mn-lt"/>
                <a:cs typeface="+mn-ea"/>
                <a:sym typeface="+mn-lt"/>
              </a:rPr>
              <a:t>单击此处添加副标题或详细文本描述</a:t>
            </a:r>
            <a:r>
              <a:rPr lang="en-US" altLang="zh-CN" sz="1000" dirty="0">
                <a:solidFill>
                  <a:srgbClr val="7F7F7F"/>
                </a:solidFill>
                <a:latin typeface="+mn-lt"/>
                <a:cs typeface="+mn-ea"/>
                <a:sym typeface="+mn-lt"/>
              </a:rPr>
              <a:t> </a:t>
            </a:r>
          </a:p>
          <a:p>
            <a:pPr>
              <a:buFont typeface="Wingdings" panose="05000000000000000000" pitchFamily="2" charset="2"/>
              <a:buChar char="ü"/>
            </a:pPr>
            <a:r>
              <a:rPr lang="zh-CN" altLang="en-US" sz="1000" dirty="0">
                <a:solidFill>
                  <a:srgbClr val="7F7F7F"/>
                </a:solidFill>
                <a:latin typeface="+mn-lt"/>
                <a:cs typeface="+mn-ea"/>
                <a:sym typeface="+mn-lt"/>
              </a:rPr>
              <a:t>单击此处添加副标题或详细文本描述</a:t>
            </a:r>
            <a:r>
              <a:rPr lang="en-US" altLang="zh-CN" sz="1000" dirty="0">
                <a:solidFill>
                  <a:srgbClr val="7F7F7F"/>
                </a:solidFill>
                <a:latin typeface="+mn-lt"/>
                <a:cs typeface="+mn-ea"/>
                <a:sym typeface="+mn-lt"/>
              </a:rPr>
              <a:t> </a:t>
            </a:r>
          </a:p>
        </p:txBody>
      </p:sp>
      <p:sp>
        <p:nvSpPr>
          <p:cNvPr id="66" name="Text Placeholder 32"/>
          <p:cNvSpPr txBox="1">
            <a:spLocks/>
          </p:cNvSpPr>
          <p:nvPr/>
        </p:nvSpPr>
        <p:spPr>
          <a:xfrm>
            <a:off x="1938536" y="5225915"/>
            <a:ext cx="8912874" cy="90539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50000"/>
              </a:lnSpc>
              <a:buNone/>
            </a:pPr>
            <a:r>
              <a:rPr lang="zh-CN" altLang="en-US" sz="10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1000" dirty="0">
                <a:solidFill>
                  <a:srgbClr val="7F7F7F"/>
                </a:solidFill>
                <a:latin typeface="+mn-lt"/>
                <a:cs typeface="+mn-ea"/>
                <a:sym typeface="+mn-lt"/>
              </a:rPr>
              <a:t>200</a:t>
            </a:r>
            <a:r>
              <a:rPr lang="zh-CN" altLang="en-US" sz="1000" dirty="0">
                <a:solidFill>
                  <a:srgbClr val="7F7F7F"/>
                </a:solidFill>
                <a:latin typeface="+mn-lt"/>
                <a:cs typeface="+mn-ea"/>
                <a:sym typeface="+mn-lt"/>
              </a:rPr>
              <a:t>字以内，据统计每页幻灯片的最好控制在</a:t>
            </a:r>
            <a:r>
              <a:rPr lang="en-US" altLang="zh-CN" sz="1000" dirty="0">
                <a:solidFill>
                  <a:srgbClr val="7F7F7F"/>
                </a:solidFill>
                <a:latin typeface="+mn-lt"/>
                <a:cs typeface="+mn-ea"/>
                <a:sym typeface="+mn-lt"/>
              </a:rPr>
              <a:t>5</a:t>
            </a:r>
            <a:r>
              <a:rPr lang="zh-CN" altLang="en-US" sz="1000" dirty="0">
                <a:solidFill>
                  <a:srgbClr val="7F7F7F"/>
                </a:solidFill>
                <a:latin typeface="+mn-lt"/>
                <a:cs typeface="+mn-ea"/>
                <a:sym typeface="+mn-lt"/>
              </a:rPr>
              <a:t>分钟之内。此处添加详细文本描述，建议与标题相关并符合整体语言风格，语言描述尽量简洁生动。尽量将每页幻灯片的字数控制在</a:t>
            </a:r>
            <a:r>
              <a:rPr lang="en-US" altLang="zh-CN" sz="1000" dirty="0">
                <a:solidFill>
                  <a:srgbClr val="7F7F7F"/>
                </a:solidFill>
                <a:latin typeface="+mn-lt"/>
                <a:cs typeface="+mn-ea"/>
                <a:sym typeface="+mn-lt"/>
              </a:rPr>
              <a:t>200</a:t>
            </a:r>
            <a:r>
              <a:rPr lang="zh-CN" altLang="en-US" sz="1000" dirty="0">
                <a:solidFill>
                  <a:srgbClr val="7F7F7F"/>
                </a:solidFill>
                <a:latin typeface="+mn-lt"/>
                <a:cs typeface="+mn-ea"/>
                <a:sym typeface="+mn-lt"/>
              </a:rPr>
              <a:t>字以内，据统计每页幻灯片的最好控制在</a:t>
            </a:r>
            <a:r>
              <a:rPr lang="en-US" altLang="zh-CN" sz="1000" dirty="0">
                <a:solidFill>
                  <a:srgbClr val="7F7F7F"/>
                </a:solidFill>
                <a:latin typeface="+mn-lt"/>
                <a:cs typeface="+mn-ea"/>
                <a:sym typeface="+mn-lt"/>
              </a:rPr>
              <a:t>5</a:t>
            </a:r>
            <a:r>
              <a:rPr lang="zh-CN" altLang="en-US" sz="1000" dirty="0">
                <a:solidFill>
                  <a:srgbClr val="7F7F7F"/>
                </a:solidFill>
                <a:latin typeface="+mn-lt"/>
                <a:cs typeface="+mn-ea"/>
                <a:sym typeface="+mn-lt"/>
              </a:rPr>
              <a:t>分钟之内。</a:t>
            </a:r>
          </a:p>
        </p:txBody>
      </p:sp>
      <p:sp>
        <p:nvSpPr>
          <p:cNvPr id="32" name="Freeform 116"/>
          <p:cNvSpPr>
            <a:spLocks noEditPoints="1"/>
          </p:cNvSpPr>
          <p:nvPr/>
        </p:nvSpPr>
        <p:spPr bwMode="auto">
          <a:xfrm>
            <a:off x="993629" y="5225915"/>
            <a:ext cx="716285" cy="632097"/>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p14="http://schemas.microsoft.com/office/powerpoint/2010/main" val="286292505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down)">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7"/>
                                        </p:tgtEl>
                                        <p:attrNameLst>
                                          <p:attrName>style.visibility</p:attrName>
                                        </p:attrNameLst>
                                      </p:cBhvr>
                                      <p:to>
                                        <p:strVal val="visible"/>
                                      </p:to>
                                    </p:set>
                                    <p:animEffect transition="in" filter="fade">
                                      <p:cBhvr>
                                        <p:cTn id="12" dur="500"/>
                                        <p:tgtEl>
                                          <p:spTgt spid="57"/>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randombar(horizontal)">
                                      <p:cBhvr>
                                        <p:cTn id="17" dur="500"/>
                                        <p:tgtEl>
                                          <p:spTgt spid="56"/>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58"/>
                                        </p:tgtEl>
                                        <p:attrNameLst>
                                          <p:attrName>style.visibility</p:attrName>
                                        </p:attrNameLst>
                                      </p:cBhvr>
                                      <p:to>
                                        <p:strVal val="visible"/>
                                      </p:to>
                                    </p:set>
                                    <p:animEffect transition="in" filter="randombar(horizontal)">
                                      <p:cBhvr>
                                        <p:cTn id="20" dur="500"/>
                                        <p:tgtEl>
                                          <p:spTgt spid="58"/>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wipe(down)">
                                      <p:cBhvr>
                                        <p:cTn id="25" dur="500"/>
                                        <p:tgtEl>
                                          <p:spTgt spid="34"/>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0"/>
                                        </p:tgtEl>
                                        <p:attrNameLst>
                                          <p:attrName>style.visibility</p:attrName>
                                        </p:attrNameLst>
                                      </p:cBhvr>
                                      <p:to>
                                        <p:strVal val="visible"/>
                                      </p:to>
                                    </p:set>
                                    <p:animEffect transition="in" filter="fade">
                                      <p:cBhvr>
                                        <p:cTn id="30" dur="500"/>
                                        <p:tgtEl>
                                          <p:spTgt spid="60"/>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61"/>
                                        </p:tgtEl>
                                        <p:attrNameLst>
                                          <p:attrName>style.visibility</p:attrName>
                                        </p:attrNameLst>
                                      </p:cBhvr>
                                      <p:to>
                                        <p:strVal val="visible"/>
                                      </p:to>
                                    </p:set>
                                    <p:animEffect transition="in" filter="randombar(horizontal)">
                                      <p:cBhvr>
                                        <p:cTn id="35" dur="500"/>
                                        <p:tgtEl>
                                          <p:spTgt spid="61"/>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randombar(horizontal)">
                                      <p:cBhvr>
                                        <p:cTn id="38" dur="500"/>
                                        <p:tgtEl>
                                          <p:spTgt spid="59"/>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3"/>
                                        </p:tgtEl>
                                        <p:attrNameLst>
                                          <p:attrName>style.visibility</p:attrName>
                                        </p:attrNameLst>
                                      </p:cBhvr>
                                      <p:to>
                                        <p:strVal val="visible"/>
                                      </p:to>
                                    </p:set>
                                    <p:animEffect transition="in" filter="fade">
                                      <p:cBhvr>
                                        <p:cTn id="43" dur="500"/>
                                        <p:tgtEl>
                                          <p:spTgt spid="63"/>
                                        </p:tgtEl>
                                      </p:cBhvr>
                                    </p:animEffect>
                                  </p:childTnLst>
                                </p:cTn>
                              </p:par>
                            </p:childTnLst>
                          </p:cTn>
                        </p:par>
                      </p:childTnLst>
                    </p:cTn>
                  </p:par>
                  <p:par>
                    <p:cTn id="44" fill="hold">
                      <p:stCondLst>
                        <p:cond delay="indefinite"/>
                      </p:stCondLst>
                      <p:childTnLst>
                        <p:par>
                          <p:cTn id="45" fill="hold">
                            <p:stCondLst>
                              <p:cond delay="0"/>
                            </p:stCondLst>
                            <p:childTnLst>
                              <p:par>
                                <p:cTn id="46" presetID="14" presetClass="entr" presetSubtype="10" fill="hold" grpId="0" nodeType="clickEffect">
                                  <p:stCondLst>
                                    <p:cond delay="0"/>
                                  </p:stCondLst>
                                  <p:childTnLst>
                                    <p:set>
                                      <p:cBhvr>
                                        <p:cTn id="47" dur="1" fill="hold">
                                          <p:stCondLst>
                                            <p:cond delay="0"/>
                                          </p:stCondLst>
                                        </p:cTn>
                                        <p:tgtEl>
                                          <p:spTgt spid="62"/>
                                        </p:tgtEl>
                                        <p:attrNameLst>
                                          <p:attrName>style.visibility</p:attrName>
                                        </p:attrNameLst>
                                      </p:cBhvr>
                                      <p:to>
                                        <p:strVal val="visible"/>
                                      </p:to>
                                    </p:set>
                                    <p:animEffect transition="in" filter="randombar(horizontal)">
                                      <p:cBhvr>
                                        <p:cTn id="48" dur="500"/>
                                        <p:tgtEl>
                                          <p:spTgt spid="62"/>
                                        </p:tgtEl>
                                      </p:cBhvr>
                                    </p:animEffect>
                                  </p:childTnLst>
                                </p:cTn>
                              </p:par>
                              <p:par>
                                <p:cTn id="49" presetID="14" presetClass="entr" presetSubtype="10" fill="hold" grpId="0" nodeType="withEffect">
                                  <p:stCondLst>
                                    <p:cond delay="0"/>
                                  </p:stCondLst>
                                  <p:childTnLst>
                                    <p:set>
                                      <p:cBhvr>
                                        <p:cTn id="50" dur="1" fill="hold">
                                          <p:stCondLst>
                                            <p:cond delay="0"/>
                                          </p:stCondLst>
                                        </p:cTn>
                                        <p:tgtEl>
                                          <p:spTgt spid="64"/>
                                        </p:tgtEl>
                                        <p:attrNameLst>
                                          <p:attrName>style.visibility</p:attrName>
                                        </p:attrNameLst>
                                      </p:cBhvr>
                                      <p:to>
                                        <p:strVal val="visible"/>
                                      </p:to>
                                    </p:set>
                                    <p:animEffect transition="in" filter="randombar(horizontal)">
                                      <p:cBhvr>
                                        <p:cTn id="51" dur="500"/>
                                        <p:tgtEl>
                                          <p:spTgt spid="6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6"/>
                                        </p:tgtEl>
                                        <p:attrNameLst>
                                          <p:attrName>style.visibility</p:attrName>
                                        </p:attrNameLst>
                                      </p:cBhvr>
                                      <p:to>
                                        <p:strVal val="visible"/>
                                      </p:to>
                                    </p:set>
                                    <p:animEffect transition="in" filter="fade">
                                      <p:cBhvr>
                                        <p:cTn id="54"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P spid="58" grpId="0"/>
      <p:bldP spid="59" grpId="0"/>
      <p:bldP spid="60" grpId="0"/>
      <p:bldP spid="61" grpId="0"/>
      <p:bldP spid="62" grpId="0"/>
      <p:bldP spid="63" grpId="0"/>
      <p:bldP spid="64" grpId="0"/>
      <p:bldP spid="6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p:cNvGrpSpPr>
          <p:nvPr/>
        </p:nvGrpSpPr>
        <p:grpSpPr bwMode="auto">
          <a:xfrm>
            <a:off x="4918229" y="2218904"/>
            <a:ext cx="2839668" cy="4162425"/>
            <a:chOff x="4630681" y="1678712"/>
            <a:chExt cx="2841356" cy="4162738"/>
          </a:xfrm>
        </p:grpSpPr>
        <p:sp>
          <p:nvSpPr>
            <p:cNvPr id="4" name="圆角矩形 1"/>
            <p:cNvSpPr>
              <a:spLocks noChangeArrowheads="1"/>
            </p:cNvSpPr>
            <p:nvPr/>
          </p:nvSpPr>
          <p:spPr bwMode="auto">
            <a:xfrm>
              <a:off x="4630681" y="1678712"/>
              <a:ext cx="2841356" cy="4162738"/>
            </a:xfrm>
            <a:prstGeom prst="roundRect">
              <a:avLst>
                <a:gd name="adj" fmla="val 6667"/>
              </a:avLst>
            </a:prstGeom>
            <a:solidFill>
              <a:schemeClr val="bg1"/>
            </a:solidFill>
            <a:ln w="19050" cap="flat" cmpd="sng">
              <a:solidFill>
                <a:schemeClr val="accent1"/>
              </a:solidFill>
              <a:round/>
              <a:headEnd/>
              <a:tailEnd/>
            </a:ln>
          </p:spPr>
          <p:txBody>
            <a:bodyPr anchor="ctr"/>
            <a:lstStyle/>
            <a:p>
              <a:pPr algn="ctr">
                <a:defRPr/>
              </a:pPr>
              <a:endParaRPr lang="zh-CN" altLang="zh-CN" sz="2303">
                <a:solidFill>
                  <a:srgbClr val="FFFFFF"/>
                </a:solidFill>
                <a:cs typeface="+mn-ea"/>
                <a:sym typeface="+mn-lt"/>
              </a:endParaRPr>
            </a:p>
          </p:txBody>
        </p:sp>
        <p:sp>
          <p:nvSpPr>
            <p:cNvPr id="5" name="等腰三角形 11"/>
            <p:cNvSpPr>
              <a:spLocks noChangeArrowheads="1"/>
            </p:cNvSpPr>
            <p:nvPr/>
          </p:nvSpPr>
          <p:spPr bwMode="auto">
            <a:xfrm flipV="1">
              <a:off x="5613800" y="1678712"/>
              <a:ext cx="875118" cy="408019"/>
            </a:xfrm>
            <a:prstGeom prst="triangle">
              <a:avLst>
                <a:gd name="adj" fmla="val 50000"/>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zh-CN" altLang="zh-CN" sz="2303">
                <a:solidFill>
                  <a:srgbClr val="FFFFFF"/>
                </a:solidFill>
                <a:cs typeface="+mn-ea"/>
                <a:sym typeface="+mn-lt"/>
              </a:endParaRPr>
            </a:p>
          </p:txBody>
        </p:sp>
      </p:grpSp>
      <p:sp>
        <p:nvSpPr>
          <p:cNvPr id="6" name="等腰三角形 12"/>
          <p:cNvSpPr>
            <a:spLocks noChangeArrowheads="1"/>
          </p:cNvSpPr>
          <p:nvPr/>
        </p:nvSpPr>
        <p:spPr bwMode="auto">
          <a:xfrm flipV="1">
            <a:off x="5905526" y="2015702"/>
            <a:ext cx="865075" cy="407988"/>
          </a:xfrm>
          <a:prstGeom prst="triangle">
            <a:avLst>
              <a:gd name="adj" fmla="val 50000"/>
            </a:avLst>
          </a:prstGeom>
          <a:solidFill>
            <a:schemeClr val="accent1"/>
          </a:solidFill>
          <a:ln w="57150" cap="flat" cmpd="sng">
            <a:solidFill>
              <a:schemeClr val="bg1"/>
            </a:solidFill>
            <a:miter lim="800000"/>
            <a:headEnd/>
            <a:tailEnd/>
          </a:ln>
        </p:spPr>
        <p:txBody>
          <a:bodyPr anchor="ctr"/>
          <a:lstStyle/>
          <a:p>
            <a:pPr algn="ctr">
              <a:defRPr/>
            </a:pPr>
            <a:endParaRPr lang="zh-CN" altLang="zh-CN" sz="2303">
              <a:solidFill>
                <a:srgbClr val="FFFFFF"/>
              </a:solidFill>
              <a:cs typeface="+mn-ea"/>
              <a:sym typeface="+mn-lt"/>
            </a:endParaRPr>
          </a:p>
        </p:txBody>
      </p:sp>
      <p:sp>
        <p:nvSpPr>
          <p:cNvPr id="7" name="矩形 13"/>
          <p:cNvSpPr>
            <a:spLocks noChangeArrowheads="1"/>
          </p:cNvSpPr>
          <p:nvPr/>
        </p:nvSpPr>
        <p:spPr bwMode="auto">
          <a:xfrm>
            <a:off x="5425787" y="1463253"/>
            <a:ext cx="1826141" cy="417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50000"/>
              </a:lnSpc>
              <a:defRPr/>
            </a:pPr>
            <a:r>
              <a:rPr lang="zh-CN" altLang="en-US" sz="1597" b="1" dirty="0">
                <a:solidFill>
                  <a:schemeClr val="accent1"/>
                </a:solidFill>
                <a:cs typeface="+mn-ea"/>
                <a:sym typeface="+mn-lt"/>
              </a:rPr>
              <a:t>单击此处添加标题</a:t>
            </a:r>
          </a:p>
        </p:txBody>
      </p:sp>
      <p:sp>
        <p:nvSpPr>
          <p:cNvPr id="8" name="矩形 14"/>
          <p:cNvSpPr>
            <a:spLocks noChangeArrowheads="1"/>
          </p:cNvSpPr>
          <p:nvPr/>
        </p:nvSpPr>
        <p:spPr bwMode="auto">
          <a:xfrm>
            <a:off x="5254735" y="3055516"/>
            <a:ext cx="2165068" cy="275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30000"/>
              </a:lnSpc>
            </a:pPr>
            <a:r>
              <a:rPr lang="zh-CN" altLang="en-US" sz="1200" kern="3000" spc="31" dirty="0">
                <a:solidFill>
                  <a:schemeClr val="tx1">
                    <a:lumMod val="50000"/>
                    <a:lumOff val="50000"/>
                  </a:schemeClr>
                </a:solidFill>
                <a:cs typeface="+mn-ea"/>
                <a:sym typeface="+mn-lt"/>
              </a:rPr>
              <a:t>文字内容需概括精炼，建议与标题相关并符合整体语言风格，语言描述尽量简洁生动。单击此处添加文本内容，语言描述尽量简洁生动文字内容需概括精炼，建议与标题相关并符合整体语言风格，语言描述尽量简洁生动。单击此处添加文本内容，语言描述尽量简洁生动</a:t>
            </a:r>
            <a:endParaRPr lang="zh-CN" altLang="zh-CN" sz="1200" kern="3000" spc="31" dirty="0">
              <a:solidFill>
                <a:schemeClr val="tx1">
                  <a:lumMod val="50000"/>
                  <a:lumOff val="50000"/>
                </a:schemeClr>
              </a:solidFill>
              <a:cs typeface="+mn-ea"/>
              <a:sym typeface="+mn-lt"/>
            </a:endParaRPr>
          </a:p>
          <a:p>
            <a:pPr>
              <a:lnSpc>
                <a:spcPct val="130000"/>
              </a:lnSpc>
            </a:pPr>
            <a:endParaRPr lang="zh-CN" altLang="zh-CN" sz="1200" kern="3000" spc="31" dirty="0">
              <a:solidFill>
                <a:schemeClr val="tx1">
                  <a:lumMod val="50000"/>
                  <a:lumOff val="50000"/>
                </a:schemeClr>
              </a:solidFill>
              <a:cs typeface="+mn-ea"/>
              <a:sym typeface="+mn-lt"/>
            </a:endParaRPr>
          </a:p>
        </p:txBody>
      </p:sp>
      <p:grpSp>
        <p:nvGrpSpPr>
          <p:cNvPr id="9" name="组合 8"/>
          <p:cNvGrpSpPr>
            <a:grpSpLocks/>
          </p:cNvGrpSpPr>
          <p:nvPr/>
        </p:nvGrpSpPr>
        <p:grpSpPr bwMode="auto">
          <a:xfrm>
            <a:off x="1553168" y="2218904"/>
            <a:ext cx="2841255" cy="4162425"/>
            <a:chOff x="1266045" y="1678712"/>
            <a:chExt cx="2841356" cy="4162738"/>
          </a:xfrm>
        </p:grpSpPr>
        <p:sp>
          <p:nvSpPr>
            <p:cNvPr id="10" name="圆角矩形 16"/>
            <p:cNvSpPr>
              <a:spLocks noChangeArrowheads="1"/>
            </p:cNvSpPr>
            <p:nvPr/>
          </p:nvSpPr>
          <p:spPr bwMode="auto">
            <a:xfrm>
              <a:off x="1266045" y="1678712"/>
              <a:ext cx="2841356" cy="4162738"/>
            </a:xfrm>
            <a:prstGeom prst="roundRect">
              <a:avLst>
                <a:gd name="adj" fmla="val 6667"/>
              </a:avLst>
            </a:prstGeom>
            <a:solidFill>
              <a:schemeClr val="bg1"/>
            </a:solidFill>
            <a:ln w="19050" cap="flat" cmpd="sng">
              <a:solidFill>
                <a:schemeClr val="tx2"/>
              </a:solidFill>
              <a:round/>
              <a:headEnd/>
              <a:tailEnd/>
            </a:ln>
          </p:spPr>
          <p:txBody>
            <a:bodyPr anchor="ctr"/>
            <a:lstStyle/>
            <a:p>
              <a:pPr algn="ctr">
                <a:defRPr/>
              </a:pPr>
              <a:endParaRPr lang="zh-CN" altLang="zh-CN" sz="2303">
                <a:solidFill>
                  <a:srgbClr val="FFFFFF"/>
                </a:solidFill>
                <a:cs typeface="+mn-ea"/>
                <a:sym typeface="+mn-lt"/>
              </a:endParaRPr>
            </a:p>
          </p:txBody>
        </p:sp>
        <p:sp>
          <p:nvSpPr>
            <p:cNvPr id="11" name="等腰三角形 17"/>
            <p:cNvSpPr>
              <a:spLocks noChangeArrowheads="1"/>
            </p:cNvSpPr>
            <p:nvPr/>
          </p:nvSpPr>
          <p:spPr bwMode="auto">
            <a:xfrm flipV="1">
              <a:off x="2248615" y="1678712"/>
              <a:ext cx="876217" cy="408019"/>
            </a:xfrm>
            <a:prstGeom prst="triangle">
              <a:avLst>
                <a:gd name="adj" fmla="val 50000"/>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zh-CN" altLang="zh-CN" sz="2303">
                <a:solidFill>
                  <a:srgbClr val="FFFFFF"/>
                </a:solidFill>
                <a:cs typeface="+mn-ea"/>
                <a:sym typeface="+mn-lt"/>
              </a:endParaRPr>
            </a:p>
          </p:txBody>
        </p:sp>
      </p:grpSp>
      <p:sp>
        <p:nvSpPr>
          <p:cNvPr id="12" name="等腰三角形 18"/>
          <p:cNvSpPr>
            <a:spLocks noChangeArrowheads="1"/>
          </p:cNvSpPr>
          <p:nvPr/>
        </p:nvSpPr>
        <p:spPr bwMode="auto">
          <a:xfrm flipV="1">
            <a:off x="2542051" y="2015702"/>
            <a:ext cx="863488" cy="407988"/>
          </a:xfrm>
          <a:prstGeom prst="triangle">
            <a:avLst>
              <a:gd name="adj" fmla="val 50000"/>
            </a:avLst>
          </a:prstGeom>
          <a:solidFill>
            <a:schemeClr val="tx2"/>
          </a:solidFill>
          <a:ln w="57150" cap="flat" cmpd="sng">
            <a:solidFill>
              <a:schemeClr val="bg1"/>
            </a:solidFill>
            <a:miter lim="800000"/>
            <a:headEnd/>
            <a:tailEnd/>
          </a:ln>
        </p:spPr>
        <p:txBody>
          <a:bodyPr anchor="ctr"/>
          <a:lstStyle/>
          <a:p>
            <a:pPr algn="ctr">
              <a:defRPr/>
            </a:pPr>
            <a:endParaRPr lang="zh-CN" altLang="zh-CN" sz="2303">
              <a:solidFill>
                <a:srgbClr val="FFFFFF"/>
              </a:solidFill>
              <a:cs typeface="+mn-ea"/>
              <a:sym typeface="+mn-lt"/>
            </a:endParaRPr>
          </a:p>
        </p:txBody>
      </p:sp>
      <p:sp>
        <p:nvSpPr>
          <p:cNvPr id="13" name="矩形 19"/>
          <p:cNvSpPr>
            <a:spLocks noChangeArrowheads="1"/>
          </p:cNvSpPr>
          <p:nvPr/>
        </p:nvSpPr>
        <p:spPr bwMode="auto">
          <a:xfrm>
            <a:off x="2061519" y="1463253"/>
            <a:ext cx="1826141" cy="417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50000"/>
              </a:lnSpc>
              <a:defRPr/>
            </a:pPr>
            <a:r>
              <a:rPr lang="zh-CN" altLang="en-US" sz="1597" b="1" dirty="0">
                <a:solidFill>
                  <a:schemeClr val="tx2"/>
                </a:solidFill>
                <a:cs typeface="+mn-ea"/>
                <a:sym typeface="+mn-lt"/>
              </a:rPr>
              <a:t>单击此处添加标题</a:t>
            </a:r>
          </a:p>
        </p:txBody>
      </p:sp>
      <p:grpSp>
        <p:nvGrpSpPr>
          <p:cNvPr id="14" name="组合 13"/>
          <p:cNvGrpSpPr>
            <a:grpSpLocks/>
          </p:cNvGrpSpPr>
          <p:nvPr/>
        </p:nvGrpSpPr>
        <p:grpSpPr bwMode="auto">
          <a:xfrm>
            <a:off x="8276942" y="2218904"/>
            <a:ext cx="2839668" cy="4162425"/>
            <a:chOff x="7990063" y="1678712"/>
            <a:chExt cx="2841356" cy="4162738"/>
          </a:xfrm>
        </p:grpSpPr>
        <p:sp>
          <p:nvSpPr>
            <p:cNvPr id="15" name="圆角矩形 22"/>
            <p:cNvSpPr>
              <a:spLocks noChangeArrowheads="1"/>
            </p:cNvSpPr>
            <p:nvPr/>
          </p:nvSpPr>
          <p:spPr bwMode="auto">
            <a:xfrm>
              <a:off x="7990063" y="1678712"/>
              <a:ext cx="2841356" cy="4162738"/>
            </a:xfrm>
            <a:prstGeom prst="roundRect">
              <a:avLst>
                <a:gd name="adj" fmla="val 6667"/>
              </a:avLst>
            </a:prstGeom>
            <a:solidFill>
              <a:schemeClr val="bg1"/>
            </a:solidFill>
            <a:ln w="19050" cap="flat" cmpd="sng">
              <a:solidFill>
                <a:schemeClr val="accent2"/>
              </a:solidFill>
              <a:round/>
              <a:headEnd/>
              <a:tailEnd/>
            </a:ln>
          </p:spPr>
          <p:txBody>
            <a:bodyPr anchor="ctr"/>
            <a:lstStyle/>
            <a:p>
              <a:pPr algn="ctr">
                <a:defRPr/>
              </a:pPr>
              <a:endParaRPr lang="zh-CN" altLang="zh-CN" sz="2303">
                <a:solidFill>
                  <a:srgbClr val="FFFFFF"/>
                </a:solidFill>
                <a:cs typeface="+mn-ea"/>
                <a:sym typeface="+mn-lt"/>
              </a:endParaRPr>
            </a:p>
          </p:txBody>
        </p:sp>
        <p:sp>
          <p:nvSpPr>
            <p:cNvPr id="16" name="等腰三角形 23"/>
            <p:cNvSpPr>
              <a:spLocks noChangeArrowheads="1"/>
            </p:cNvSpPr>
            <p:nvPr/>
          </p:nvSpPr>
          <p:spPr bwMode="auto">
            <a:xfrm flipV="1">
              <a:off x="8973182" y="1678712"/>
              <a:ext cx="875118" cy="408019"/>
            </a:xfrm>
            <a:prstGeom prst="triangle">
              <a:avLst>
                <a:gd name="adj" fmla="val 50000"/>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zh-CN" altLang="zh-CN" sz="2303">
                <a:solidFill>
                  <a:srgbClr val="FFFFFF"/>
                </a:solidFill>
                <a:cs typeface="+mn-ea"/>
                <a:sym typeface="+mn-lt"/>
              </a:endParaRPr>
            </a:p>
          </p:txBody>
        </p:sp>
      </p:grpSp>
      <p:sp>
        <p:nvSpPr>
          <p:cNvPr id="17" name="等腰三角形 24"/>
          <p:cNvSpPr>
            <a:spLocks noChangeArrowheads="1"/>
          </p:cNvSpPr>
          <p:nvPr/>
        </p:nvSpPr>
        <p:spPr bwMode="auto">
          <a:xfrm flipV="1">
            <a:off x="9264239" y="2015702"/>
            <a:ext cx="865075" cy="407988"/>
          </a:xfrm>
          <a:prstGeom prst="triangle">
            <a:avLst>
              <a:gd name="adj" fmla="val 50000"/>
            </a:avLst>
          </a:prstGeom>
          <a:solidFill>
            <a:schemeClr val="accent2"/>
          </a:solidFill>
          <a:ln w="57150" cap="flat" cmpd="sng">
            <a:solidFill>
              <a:schemeClr val="bg1"/>
            </a:solidFill>
            <a:miter lim="800000"/>
            <a:headEnd/>
            <a:tailEnd/>
          </a:ln>
        </p:spPr>
        <p:txBody>
          <a:bodyPr anchor="ctr"/>
          <a:lstStyle/>
          <a:p>
            <a:pPr algn="ctr">
              <a:defRPr/>
            </a:pPr>
            <a:endParaRPr lang="zh-CN" altLang="zh-CN" sz="2303">
              <a:solidFill>
                <a:srgbClr val="FFFFFF"/>
              </a:solidFill>
              <a:cs typeface="+mn-ea"/>
              <a:sym typeface="+mn-lt"/>
            </a:endParaRPr>
          </a:p>
        </p:txBody>
      </p:sp>
      <p:sp>
        <p:nvSpPr>
          <p:cNvPr id="18" name="矩形 25"/>
          <p:cNvSpPr>
            <a:spLocks noChangeArrowheads="1"/>
          </p:cNvSpPr>
          <p:nvPr/>
        </p:nvSpPr>
        <p:spPr bwMode="auto">
          <a:xfrm>
            <a:off x="8784500" y="1463253"/>
            <a:ext cx="1826141" cy="417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50000"/>
              </a:lnSpc>
              <a:defRPr/>
            </a:pPr>
            <a:r>
              <a:rPr lang="zh-CN" altLang="en-US" sz="1597" b="1" dirty="0">
                <a:solidFill>
                  <a:schemeClr val="accent2"/>
                </a:solidFill>
                <a:cs typeface="+mn-ea"/>
                <a:sym typeface="+mn-lt"/>
              </a:rPr>
              <a:t>单击此处添加标题</a:t>
            </a:r>
            <a:endParaRPr lang="zh-CN" altLang="en-US" sz="2303" dirty="0">
              <a:solidFill>
                <a:schemeClr val="accent2"/>
              </a:solidFill>
              <a:cs typeface="+mn-ea"/>
              <a:sym typeface="+mn-lt"/>
            </a:endParaRPr>
          </a:p>
        </p:txBody>
      </p:sp>
      <p:sp>
        <p:nvSpPr>
          <p:cNvPr id="19" name="矩形 14"/>
          <p:cNvSpPr>
            <a:spLocks noChangeArrowheads="1"/>
          </p:cNvSpPr>
          <p:nvPr/>
        </p:nvSpPr>
        <p:spPr bwMode="auto">
          <a:xfrm>
            <a:off x="1891261" y="3055516"/>
            <a:ext cx="2165068" cy="275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30000"/>
              </a:lnSpc>
            </a:pPr>
            <a:r>
              <a:rPr lang="zh-CN" altLang="en-US" sz="1200" kern="3000" spc="31" dirty="0">
                <a:solidFill>
                  <a:schemeClr val="tx1">
                    <a:lumMod val="50000"/>
                    <a:lumOff val="50000"/>
                  </a:schemeClr>
                </a:solidFill>
                <a:cs typeface="+mn-ea"/>
                <a:sym typeface="+mn-lt"/>
              </a:rPr>
              <a:t>文字内容需概括精炼，建议与标题相关并符合整体语言风格，语言描述尽量简洁生动。单击此处添加文本内容，语言描述尽量简洁生动文字内容需概括精炼，建议与标题相关并符合整体语言风格，语言描述尽量简洁生动。单击此处添加文本内容，语言描述尽量简洁生动</a:t>
            </a:r>
            <a:endParaRPr lang="zh-CN" altLang="zh-CN" sz="1200" kern="3000" spc="31" dirty="0">
              <a:solidFill>
                <a:schemeClr val="tx1">
                  <a:lumMod val="50000"/>
                  <a:lumOff val="50000"/>
                </a:schemeClr>
              </a:solidFill>
              <a:cs typeface="+mn-ea"/>
              <a:sym typeface="+mn-lt"/>
            </a:endParaRPr>
          </a:p>
          <a:p>
            <a:pPr>
              <a:lnSpc>
                <a:spcPct val="130000"/>
              </a:lnSpc>
            </a:pPr>
            <a:endParaRPr lang="zh-CN" altLang="zh-CN" sz="1200" kern="3000" spc="31" dirty="0">
              <a:solidFill>
                <a:schemeClr val="tx1">
                  <a:lumMod val="50000"/>
                  <a:lumOff val="50000"/>
                </a:schemeClr>
              </a:solidFill>
              <a:cs typeface="+mn-ea"/>
              <a:sym typeface="+mn-lt"/>
            </a:endParaRPr>
          </a:p>
        </p:txBody>
      </p:sp>
      <p:sp>
        <p:nvSpPr>
          <p:cNvPr id="21" name="矩形 14"/>
          <p:cNvSpPr>
            <a:spLocks noChangeArrowheads="1"/>
          </p:cNvSpPr>
          <p:nvPr/>
        </p:nvSpPr>
        <p:spPr bwMode="auto">
          <a:xfrm>
            <a:off x="8615036" y="3055516"/>
            <a:ext cx="2165068" cy="275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30000"/>
              </a:lnSpc>
            </a:pPr>
            <a:r>
              <a:rPr lang="zh-CN" altLang="en-US" sz="1200" kern="3000" spc="31" dirty="0">
                <a:solidFill>
                  <a:schemeClr val="tx1">
                    <a:lumMod val="50000"/>
                    <a:lumOff val="50000"/>
                  </a:schemeClr>
                </a:solidFill>
                <a:cs typeface="+mn-ea"/>
                <a:sym typeface="+mn-lt"/>
              </a:rPr>
              <a:t>文字内容需概括精炼，建议与标题相关并符合整体语言风格，语言描述尽量简洁生动。单击此处添加文本内容，语言描述尽量简洁生动文字内容需概括精炼，建议与标题相关并符合整体语言风格，语言描述尽量简洁生动。单击此处添加文本内容，语言描述尽量简洁生动</a:t>
            </a:r>
            <a:endParaRPr lang="zh-CN" altLang="zh-CN" sz="1200" kern="3000" spc="31" dirty="0">
              <a:solidFill>
                <a:schemeClr val="tx1">
                  <a:lumMod val="50000"/>
                  <a:lumOff val="50000"/>
                </a:schemeClr>
              </a:solidFill>
              <a:cs typeface="+mn-ea"/>
              <a:sym typeface="+mn-lt"/>
            </a:endParaRPr>
          </a:p>
          <a:p>
            <a:pPr>
              <a:lnSpc>
                <a:spcPct val="130000"/>
              </a:lnSpc>
            </a:pPr>
            <a:endParaRPr lang="zh-CN" altLang="zh-CN" sz="1200" kern="3000" spc="31" dirty="0">
              <a:solidFill>
                <a:schemeClr val="tx1">
                  <a:lumMod val="50000"/>
                  <a:lumOff val="50000"/>
                </a:schemeClr>
              </a:solidFill>
              <a:cs typeface="+mn-ea"/>
              <a:sym typeface="+mn-lt"/>
            </a:endParaRPr>
          </a:p>
        </p:txBody>
      </p:sp>
      <p:sp>
        <p:nvSpPr>
          <p:cNvPr id="2" name="标题 1"/>
          <p:cNvSpPr>
            <a:spLocks noGrp="1"/>
          </p:cNvSpPr>
          <p:nvPr>
            <p:ph type="title"/>
          </p:nvPr>
        </p:nvSpPr>
        <p:spPr/>
        <p:txBody>
          <a:bodyPr/>
          <a:lstStyle/>
          <a:p>
            <a:r>
              <a:rPr lang="zh-CN" altLang="en-US" dirty="0">
                <a:latin typeface="+mn-lt"/>
                <a:ea typeface="+mn-ea"/>
                <a:cs typeface="+mn-ea"/>
                <a:sym typeface="+mn-lt"/>
              </a:rPr>
              <a:t>单击此处添加标题</a:t>
            </a:r>
          </a:p>
        </p:txBody>
      </p:sp>
    </p:spTree>
    <p:extLst>
      <p:ext uri="{BB962C8B-B14F-4D97-AF65-F5344CB8AC3E}">
        <p14:creationId xmlns:p14="http://schemas.microsoft.com/office/powerpoint/2010/main" val="7359351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1"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childTnLst>
                          </p:cTn>
                        </p:par>
                        <p:par>
                          <p:cTn id="9" fill="hold" nodeType="afterGroup">
                            <p:stCondLst>
                              <p:cond delay="500"/>
                            </p:stCondLst>
                            <p:childTnLst>
                              <p:par>
                                <p:cTn id="10" presetID="22" presetClass="entr" presetSubtype="1"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up)">
                                      <p:cBhvr>
                                        <p:cTn id="12" dur="500"/>
                                        <p:tgtEl>
                                          <p:spTgt spid="9"/>
                                        </p:tgtEl>
                                      </p:cBhvr>
                                    </p:animEffect>
                                  </p:childTnLst>
                                </p:cTn>
                              </p:par>
                            </p:childTnLst>
                          </p:cTn>
                        </p:par>
                        <p:par>
                          <p:cTn id="13" fill="hold" nodeType="afterGroup">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left)">
                                      <p:cBhvr>
                                        <p:cTn id="16" dur="500"/>
                                        <p:tgtEl>
                                          <p:spTgt spid="13"/>
                                        </p:tgtEl>
                                      </p:cBhvr>
                                    </p:animEffect>
                                  </p:childTnLst>
                                </p:cTn>
                              </p:par>
                            </p:childTnLst>
                          </p:cTn>
                        </p:par>
                        <p:par>
                          <p:cTn id="17" fill="hold" nodeType="afterGroup">
                            <p:stCondLst>
                              <p:cond delay="1500"/>
                            </p:stCondLst>
                            <p:childTnLst>
                              <p:par>
                                <p:cTn id="18" presetID="12" presetClass="entr" presetSubtype="4"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additive="base">
                                        <p:cTn id="20" dur="1000"/>
                                        <p:tgtEl>
                                          <p:spTgt spid="19"/>
                                        </p:tgtEl>
                                        <p:attrNameLst>
                                          <p:attrName>ppt_y</p:attrName>
                                        </p:attrNameLst>
                                      </p:cBhvr>
                                      <p:tavLst>
                                        <p:tav tm="0">
                                          <p:val>
                                            <p:strVal val="#ppt_y+#ppt_h*1.125000"/>
                                          </p:val>
                                        </p:tav>
                                        <p:tav tm="100000">
                                          <p:val>
                                            <p:strVal val="#ppt_y"/>
                                          </p:val>
                                        </p:tav>
                                      </p:tavLst>
                                    </p:anim>
                                    <p:animEffect transition="in" filter="wipe(up)">
                                      <p:cBhvr>
                                        <p:cTn id="21" dur="1000"/>
                                        <p:tgtEl>
                                          <p:spTgt spid="19"/>
                                        </p:tgtEl>
                                      </p:cBhvr>
                                    </p:animEffect>
                                  </p:childTnLst>
                                </p:cTn>
                              </p:par>
                            </p:childTnLst>
                          </p:cTn>
                        </p:par>
                        <p:par>
                          <p:cTn id="22" fill="hold" nodeType="afterGroup">
                            <p:stCondLst>
                              <p:cond delay="2500"/>
                            </p:stCondLst>
                            <p:childTnLst>
                              <p:par>
                                <p:cTn id="23" presetID="2" presetClass="entr" presetSubtype="1"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0-#ppt_h/2"/>
                                          </p:val>
                                        </p:tav>
                                        <p:tav tm="100000">
                                          <p:val>
                                            <p:strVal val="#ppt_y"/>
                                          </p:val>
                                        </p:tav>
                                      </p:tavLst>
                                    </p:anim>
                                  </p:childTnLst>
                                </p:cTn>
                              </p:par>
                            </p:childTnLst>
                          </p:cTn>
                        </p:par>
                        <p:par>
                          <p:cTn id="27" fill="hold" nodeType="afterGroup">
                            <p:stCondLst>
                              <p:cond delay="3000"/>
                            </p:stCondLst>
                            <p:childTnLst>
                              <p:par>
                                <p:cTn id="28" presetID="22" presetClass="entr" presetSubtype="1" fill="hold" nodeType="after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wipe(up)">
                                      <p:cBhvr>
                                        <p:cTn id="30" dur="500"/>
                                        <p:tgtEl>
                                          <p:spTgt spid="3"/>
                                        </p:tgtEl>
                                      </p:cBhvr>
                                    </p:animEffect>
                                  </p:childTnLst>
                                </p:cTn>
                              </p:par>
                            </p:childTnLst>
                          </p:cTn>
                        </p:par>
                        <p:par>
                          <p:cTn id="31" fill="hold" nodeType="afterGroup">
                            <p:stCondLst>
                              <p:cond delay="3500"/>
                            </p:stCondLst>
                            <p:childTnLst>
                              <p:par>
                                <p:cTn id="32" presetID="22" presetClass="entr" presetSubtype="8" fill="hold" grpId="0" nodeType="after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wipe(left)">
                                      <p:cBhvr>
                                        <p:cTn id="34" dur="500"/>
                                        <p:tgtEl>
                                          <p:spTgt spid="7"/>
                                        </p:tgtEl>
                                      </p:cBhvr>
                                    </p:animEffect>
                                  </p:childTnLst>
                                </p:cTn>
                              </p:par>
                            </p:childTnLst>
                          </p:cTn>
                        </p:par>
                        <p:par>
                          <p:cTn id="35" fill="hold" nodeType="afterGroup">
                            <p:stCondLst>
                              <p:cond delay="4000"/>
                            </p:stCondLst>
                            <p:childTnLst>
                              <p:par>
                                <p:cTn id="36" presetID="12" presetClass="entr" presetSubtype="4" fill="hold" grpId="0" nodeType="after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1000"/>
                                        <p:tgtEl>
                                          <p:spTgt spid="8"/>
                                        </p:tgtEl>
                                        <p:attrNameLst>
                                          <p:attrName>ppt_y</p:attrName>
                                        </p:attrNameLst>
                                      </p:cBhvr>
                                      <p:tavLst>
                                        <p:tav tm="0">
                                          <p:val>
                                            <p:strVal val="#ppt_y+#ppt_h*1.125000"/>
                                          </p:val>
                                        </p:tav>
                                        <p:tav tm="100000">
                                          <p:val>
                                            <p:strVal val="#ppt_y"/>
                                          </p:val>
                                        </p:tav>
                                      </p:tavLst>
                                    </p:anim>
                                    <p:animEffect transition="in" filter="wipe(up)">
                                      <p:cBhvr>
                                        <p:cTn id="39" dur="1000"/>
                                        <p:tgtEl>
                                          <p:spTgt spid="8"/>
                                        </p:tgtEl>
                                      </p:cBhvr>
                                    </p:animEffect>
                                  </p:childTnLst>
                                </p:cTn>
                              </p:par>
                            </p:childTnLst>
                          </p:cTn>
                        </p:par>
                        <p:par>
                          <p:cTn id="40" fill="hold" nodeType="afterGroup">
                            <p:stCondLst>
                              <p:cond delay="5000"/>
                            </p:stCondLst>
                            <p:childTnLst>
                              <p:par>
                                <p:cTn id="41" presetID="2" presetClass="entr" presetSubtype="1"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fill="hold"/>
                                        <p:tgtEl>
                                          <p:spTgt spid="17"/>
                                        </p:tgtEl>
                                        <p:attrNameLst>
                                          <p:attrName>ppt_x</p:attrName>
                                        </p:attrNameLst>
                                      </p:cBhvr>
                                      <p:tavLst>
                                        <p:tav tm="0">
                                          <p:val>
                                            <p:strVal val="#ppt_x"/>
                                          </p:val>
                                        </p:tav>
                                        <p:tav tm="100000">
                                          <p:val>
                                            <p:strVal val="#ppt_x"/>
                                          </p:val>
                                        </p:tav>
                                      </p:tavLst>
                                    </p:anim>
                                    <p:anim calcmode="lin" valueType="num">
                                      <p:cBhvr additive="base">
                                        <p:cTn id="44" dur="500" fill="hold"/>
                                        <p:tgtEl>
                                          <p:spTgt spid="17"/>
                                        </p:tgtEl>
                                        <p:attrNameLst>
                                          <p:attrName>ppt_y</p:attrName>
                                        </p:attrNameLst>
                                      </p:cBhvr>
                                      <p:tavLst>
                                        <p:tav tm="0">
                                          <p:val>
                                            <p:strVal val="0-#ppt_h/2"/>
                                          </p:val>
                                        </p:tav>
                                        <p:tav tm="100000">
                                          <p:val>
                                            <p:strVal val="#ppt_y"/>
                                          </p:val>
                                        </p:tav>
                                      </p:tavLst>
                                    </p:anim>
                                  </p:childTnLst>
                                </p:cTn>
                              </p:par>
                            </p:childTnLst>
                          </p:cTn>
                        </p:par>
                        <p:par>
                          <p:cTn id="45" fill="hold" nodeType="afterGroup">
                            <p:stCondLst>
                              <p:cond delay="5500"/>
                            </p:stCondLst>
                            <p:childTnLst>
                              <p:par>
                                <p:cTn id="46" presetID="22" presetClass="entr" presetSubtype="1" fill="hold" nodeType="after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ipe(up)">
                                      <p:cBhvr>
                                        <p:cTn id="48" dur="500"/>
                                        <p:tgtEl>
                                          <p:spTgt spid="14"/>
                                        </p:tgtEl>
                                      </p:cBhvr>
                                    </p:animEffect>
                                  </p:childTnLst>
                                </p:cTn>
                              </p:par>
                            </p:childTnLst>
                          </p:cTn>
                        </p:par>
                        <p:par>
                          <p:cTn id="49" fill="hold" nodeType="afterGroup">
                            <p:stCondLst>
                              <p:cond delay="6000"/>
                            </p:stCondLst>
                            <p:childTnLst>
                              <p:par>
                                <p:cTn id="50" presetID="22" presetClass="entr" presetSubtype="8" fill="hold" grpId="0" nodeType="after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wipe(left)">
                                      <p:cBhvr>
                                        <p:cTn id="52" dur="500"/>
                                        <p:tgtEl>
                                          <p:spTgt spid="18"/>
                                        </p:tgtEl>
                                      </p:cBhvr>
                                    </p:animEffect>
                                  </p:childTnLst>
                                </p:cTn>
                              </p:par>
                            </p:childTnLst>
                          </p:cTn>
                        </p:par>
                        <p:par>
                          <p:cTn id="53" fill="hold" nodeType="afterGroup">
                            <p:stCondLst>
                              <p:cond delay="6500"/>
                            </p:stCondLst>
                            <p:childTnLst>
                              <p:par>
                                <p:cTn id="54" presetID="12" presetClass="entr" presetSubtype="4" fill="hold" grpId="0" nodeType="afterEffect">
                                  <p:stCondLst>
                                    <p:cond delay="0"/>
                                  </p:stCondLst>
                                  <p:childTnLst>
                                    <p:set>
                                      <p:cBhvr>
                                        <p:cTn id="55" dur="1" fill="hold">
                                          <p:stCondLst>
                                            <p:cond delay="0"/>
                                          </p:stCondLst>
                                        </p:cTn>
                                        <p:tgtEl>
                                          <p:spTgt spid="21"/>
                                        </p:tgtEl>
                                        <p:attrNameLst>
                                          <p:attrName>style.visibility</p:attrName>
                                        </p:attrNameLst>
                                      </p:cBhvr>
                                      <p:to>
                                        <p:strVal val="visible"/>
                                      </p:to>
                                    </p:set>
                                    <p:anim calcmode="lin" valueType="num">
                                      <p:cBhvr additive="base">
                                        <p:cTn id="56" dur="1000"/>
                                        <p:tgtEl>
                                          <p:spTgt spid="21"/>
                                        </p:tgtEl>
                                        <p:attrNameLst>
                                          <p:attrName>ppt_y</p:attrName>
                                        </p:attrNameLst>
                                      </p:cBhvr>
                                      <p:tavLst>
                                        <p:tav tm="0">
                                          <p:val>
                                            <p:strVal val="#ppt_y+#ppt_h*1.125000"/>
                                          </p:val>
                                        </p:tav>
                                        <p:tav tm="100000">
                                          <p:val>
                                            <p:strVal val="#ppt_y"/>
                                          </p:val>
                                        </p:tav>
                                      </p:tavLst>
                                    </p:anim>
                                    <p:animEffect transition="in" filter="wipe(up)">
                                      <p:cBhvr>
                                        <p:cTn id="57"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p:bldP spid="12" grpId="0" animBg="1"/>
      <p:bldP spid="13" grpId="0"/>
      <p:bldP spid="17" grpId="0" animBg="1"/>
      <p:bldP spid="18" grpId="0"/>
      <p:bldP spid="19" grpId="0"/>
      <p:bldP spid="2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3816712" y="1521327"/>
            <a:ext cx="4440873" cy="4479948"/>
            <a:chOff x="2929892" y="860442"/>
            <a:chExt cx="3409739" cy="3409738"/>
          </a:xfrm>
        </p:grpSpPr>
        <p:sp>
          <p:nvSpPr>
            <p:cNvPr id="23" name="空心弧 22"/>
            <p:cNvSpPr/>
            <p:nvPr/>
          </p:nvSpPr>
          <p:spPr>
            <a:xfrm>
              <a:off x="2929892" y="860442"/>
              <a:ext cx="3409739" cy="3409738"/>
            </a:xfrm>
            <a:prstGeom prst="blockArc">
              <a:avLst>
                <a:gd name="adj1" fmla="val 1140662"/>
                <a:gd name="adj2" fmla="val 5047389"/>
                <a:gd name="adj3" fmla="val 26154"/>
              </a:avLst>
            </a:prstGeom>
            <a:gradFill flip="none" rotWithShape="1">
              <a:gsLst>
                <a:gs pos="100000">
                  <a:srgbClr val="C1C1C1"/>
                </a:gs>
                <a:gs pos="0">
                  <a:srgbClr val="D9D9D9"/>
                </a:gs>
              </a:gsLst>
              <a:path path="circle">
                <a:fillToRect l="100000" t="100000"/>
              </a:path>
              <a:tileRect r="-100000" b="-100000"/>
            </a:gra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solidFill>
                <a:cs typeface="+mn-ea"/>
                <a:sym typeface="+mn-lt"/>
              </a:endParaRPr>
            </a:p>
          </p:txBody>
        </p:sp>
        <p:sp>
          <p:nvSpPr>
            <p:cNvPr id="35" name="文本框 34"/>
            <p:cNvSpPr txBox="1"/>
            <p:nvPr/>
          </p:nvSpPr>
          <p:spPr>
            <a:xfrm>
              <a:off x="4827430" y="3557523"/>
              <a:ext cx="694451" cy="398229"/>
            </a:xfrm>
            <a:prstGeom prst="rect">
              <a:avLst/>
            </a:prstGeom>
            <a:noFill/>
          </p:spPr>
          <p:txBody>
            <a:bodyPr wrap="square" rtlCol="0">
              <a:spAutoFit/>
            </a:bodyPr>
            <a:lstStyle>
              <a:defPPr>
                <a:defRPr lang="zh-CN"/>
              </a:defPPr>
              <a:lvl1pPr>
                <a:defRPr sz="1200">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sz="1400" dirty="0">
                  <a:latin typeface="+mn-lt"/>
                  <a:ea typeface="+mn-ea"/>
                  <a:cs typeface="+mn-ea"/>
                  <a:sym typeface="+mn-lt"/>
                </a:rPr>
                <a:t>点击插入文本</a:t>
              </a:r>
            </a:p>
          </p:txBody>
        </p:sp>
      </p:grpSp>
      <p:grpSp>
        <p:nvGrpSpPr>
          <p:cNvPr id="21" name="组合 20"/>
          <p:cNvGrpSpPr/>
          <p:nvPr/>
        </p:nvGrpSpPr>
        <p:grpSpPr>
          <a:xfrm>
            <a:off x="7971642" y="2834058"/>
            <a:ext cx="1674542" cy="1601472"/>
            <a:chOff x="6023394" y="2102380"/>
            <a:chExt cx="1175464" cy="1114366"/>
          </a:xfrm>
          <a:solidFill>
            <a:schemeClr val="accent2"/>
          </a:solidFill>
        </p:grpSpPr>
        <p:sp>
          <p:nvSpPr>
            <p:cNvPr id="39" name="右箭头 38"/>
            <p:cNvSpPr/>
            <p:nvPr/>
          </p:nvSpPr>
          <p:spPr>
            <a:xfrm>
              <a:off x="6023394" y="2102380"/>
              <a:ext cx="1175464" cy="1114366"/>
            </a:xfrm>
            <a:prstGeom prst="rightArrow">
              <a:avLst>
                <a:gd name="adj1" fmla="val 82794"/>
                <a:gd name="adj2" fmla="val 49387"/>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cs typeface="+mn-ea"/>
                <a:sym typeface="+mn-lt"/>
              </a:endParaRPr>
            </a:p>
          </p:txBody>
        </p:sp>
        <p:sp>
          <p:nvSpPr>
            <p:cNvPr id="40" name="文本框 39"/>
            <p:cNvSpPr txBox="1"/>
            <p:nvPr/>
          </p:nvSpPr>
          <p:spPr>
            <a:xfrm>
              <a:off x="6238657" y="2511716"/>
              <a:ext cx="791211" cy="235579"/>
            </a:xfrm>
            <a:prstGeom prst="rect">
              <a:avLst/>
            </a:prstGeom>
            <a:grpFill/>
          </p:spPr>
          <p:txBody>
            <a:bodyPr wrap="square" rtlCol="0">
              <a:spAutoFit/>
            </a:bodyPr>
            <a:lstStyle/>
            <a:p>
              <a:r>
                <a:rPr lang="zh-CN" altLang="en-US" sz="1600" dirty="0">
                  <a:solidFill>
                    <a:schemeClr val="bg1"/>
                  </a:solidFill>
                  <a:cs typeface="+mn-ea"/>
                  <a:sym typeface="+mn-lt"/>
                </a:rPr>
                <a:t>插入文本</a:t>
              </a:r>
            </a:p>
          </p:txBody>
        </p:sp>
      </p:grpSp>
      <p:grpSp>
        <p:nvGrpSpPr>
          <p:cNvPr id="22" name="组合 21"/>
          <p:cNvGrpSpPr/>
          <p:nvPr/>
        </p:nvGrpSpPr>
        <p:grpSpPr>
          <a:xfrm>
            <a:off x="2404710" y="2895903"/>
            <a:ext cx="1674542" cy="1601472"/>
            <a:chOff x="6023394" y="2102380"/>
            <a:chExt cx="1175464" cy="1114366"/>
          </a:xfrm>
          <a:solidFill>
            <a:schemeClr val="accent1"/>
          </a:solidFill>
        </p:grpSpPr>
        <p:sp>
          <p:nvSpPr>
            <p:cNvPr id="37" name="右箭头 36"/>
            <p:cNvSpPr/>
            <p:nvPr/>
          </p:nvSpPr>
          <p:spPr>
            <a:xfrm flipH="1">
              <a:off x="6023394" y="2102380"/>
              <a:ext cx="1175464" cy="1114366"/>
            </a:xfrm>
            <a:prstGeom prst="rightArrow">
              <a:avLst>
                <a:gd name="adj1" fmla="val 82794"/>
                <a:gd name="adj2" fmla="val 49387"/>
              </a:avLst>
            </a:prstGeom>
            <a:gr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cs typeface="+mn-ea"/>
                <a:sym typeface="+mn-lt"/>
              </a:endParaRPr>
            </a:p>
          </p:txBody>
        </p:sp>
        <p:sp>
          <p:nvSpPr>
            <p:cNvPr id="38" name="文本框 37"/>
            <p:cNvSpPr txBox="1"/>
            <p:nvPr/>
          </p:nvSpPr>
          <p:spPr>
            <a:xfrm>
              <a:off x="6238657" y="2511716"/>
              <a:ext cx="791211" cy="235579"/>
            </a:xfrm>
            <a:prstGeom prst="rect">
              <a:avLst/>
            </a:prstGeom>
            <a:grpFill/>
          </p:spPr>
          <p:txBody>
            <a:bodyPr wrap="square" rtlCol="0">
              <a:spAutoFit/>
            </a:bodyPr>
            <a:lstStyle/>
            <a:p>
              <a:r>
                <a:rPr lang="zh-CN" altLang="en-US" sz="1600" dirty="0">
                  <a:solidFill>
                    <a:schemeClr val="bg1"/>
                  </a:solidFill>
                  <a:cs typeface="+mn-ea"/>
                  <a:sym typeface="+mn-lt"/>
                </a:rPr>
                <a:t>插入文本</a:t>
              </a:r>
            </a:p>
          </p:txBody>
        </p:sp>
      </p:grpSp>
      <p:sp>
        <p:nvSpPr>
          <p:cNvPr id="29" name="文本框 28"/>
          <p:cNvSpPr txBox="1"/>
          <p:nvPr/>
        </p:nvSpPr>
        <p:spPr>
          <a:xfrm>
            <a:off x="5080120" y="3521859"/>
            <a:ext cx="1955361" cy="444815"/>
          </a:xfrm>
          <a:prstGeom prst="rect">
            <a:avLst/>
          </a:prstGeom>
          <a:noFill/>
        </p:spPr>
        <p:txBody>
          <a:bodyPr wrap="square" lIns="119466" tIns="59733" rIns="119466" bIns="59733" rtlCol="0">
            <a:spAutoFit/>
          </a:bodyPr>
          <a:lstStyle/>
          <a:p>
            <a:pPr algn="ctr"/>
            <a:r>
              <a:rPr lang="zh-CN" altLang="en-US" sz="2100" b="1" dirty="0">
                <a:solidFill>
                  <a:schemeClr val="tx2"/>
                </a:solidFill>
                <a:cs typeface="+mn-ea"/>
                <a:sym typeface="+mn-lt"/>
              </a:rPr>
              <a:t>插入标签文本</a:t>
            </a:r>
          </a:p>
        </p:txBody>
      </p:sp>
      <p:grpSp>
        <p:nvGrpSpPr>
          <p:cNvPr id="8" name="组合 7"/>
          <p:cNvGrpSpPr/>
          <p:nvPr/>
        </p:nvGrpSpPr>
        <p:grpSpPr>
          <a:xfrm>
            <a:off x="3664891" y="1164348"/>
            <a:ext cx="4848278" cy="5064582"/>
            <a:chOff x="2813324" y="588741"/>
            <a:chExt cx="3722548" cy="3854710"/>
          </a:xfrm>
        </p:grpSpPr>
        <p:sp>
          <p:nvSpPr>
            <p:cNvPr id="28" name="环形箭头 27"/>
            <p:cNvSpPr/>
            <p:nvPr/>
          </p:nvSpPr>
          <p:spPr>
            <a:xfrm rot="3586347">
              <a:off x="2747243" y="654822"/>
              <a:ext cx="3854710" cy="3722548"/>
            </a:xfrm>
            <a:prstGeom prst="circularArrow">
              <a:avLst>
                <a:gd name="adj1" fmla="val 24453"/>
                <a:gd name="adj2" fmla="val 1294546"/>
                <a:gd name="adj3" fmla="val 20267486"/>
                <a:gd name="adj4" fmla="val 16014129"/>
                <a:gd name="adj5" fmla="val 17650"/>
              </a:avLst>
            </a:prstGeom>
            <a:solidFill>
              <a:schemeClr val="tx2"/>
            </a:solidFill>
            <a:ln>
              <a:noFill/>
            </a:ln>
            <a:effectLst>
              <a:outerShdw blurRad="50800" dist="25400" algn="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solidFill>
                <a:cs typeface="+mn-ea"/>
                <a:sym typeface="+mn-lt"/>
              </a:endParaRPr>
            </a:p>
          </p:txBody>
        </p:sp>
        <p:sp>
          <p:nvSpPr>
            <p:cNvPr id="30" name="文本框 29"/>
            <p:cNvSpPr txBox="1"/>
            <p:nvPr/>
          </p:nvSpPr>
          <p:spPr>
            <a:xfrm>
              <a:off x="5548972" y="2418426"/>
              <a:ext cx="694451" cy="398229"/>
            </a:xfrm>
            <a:prstGeom prst="rect">
              <a:avLst/>
            </a:prstGeom>
            <a:noFill/>
          </p:spPr>
          <p:txBody>
            <a:bodyPr wrap="square" rtlCol="0">
              <a:spAutoFit/>
            </a:bodyPr>
            <a:lstStyle/>
            <a:p>
              <a:r>
                <a:rPr lang="zh-CN" altLang="en-US" sz="1400" dirty="0">
                  <a:solidFill>
                    <a:schemeClr val="bg1"/>
                  </a:solidFill>
                  <a:cs typeface="+mn-ea"/>
                  <a:sym typeface="+mn-lt"/>
                </a:rPr>
                <a:t>点击插入文本</a:t>
              </a:r>
            </a:p>
          </p:txBody>
        </p:sp>
      </p:grpSp>
      <p:grpSp>
        <p:nvGrpSpPr>
          <p:cNvPr id="4" name="组合 3"/>
          <p:cNvGrpSpPr/>
          <p:nvPr/>
        </p:nvGrpSpPr>
        <p:grpSpPr>
          <a:xfrm>
            <a:off x="3816709" y="1521326"/>
            <a:ext cx="4440873" cy="4479948"/>
            <a:chOff x="2929890" y="860441"/>
            <a:chExt cx="3409739" cy="3409738"/>
          </a:xfrm>
        </p:grpSpPr>
        <p:sp>
          <p:nvSpPr>
            <p:cNvPr id="24" name="空心弧 23"/>
            <p:cNvSpPr/>
            <p:nvPr/>
          </p:nvSpPr>
          <p:spPr>
            <a:xfrm>
              <a:off x="2929890" y="860441"/>
              <a:ext cx="3409739" cy="3409738"/>
            </a:xfrm>
            <a:prstGeom prst="blockArc">
              <a:avLst>
                <a:gd name="adj1" fmla="val 16010834"/>
                <a:gd name="adj2" fmla="val 19395561"/>
                <a:gd name="adj3" fmla="val 26154"/>
              </a:avLst>
            </a:prstGeom>
            <a:gradFill flip="none" rotWithShape="1">
              <a:gsLst>
                <a:gs pos="100000">
                  <a:schemeClr val="bg1">
                    <a:lumMod val="75000"/>
                  </a:schemeClr>
                </a:gs>
                <a:gs pos="0">
                  <a:schemeClr val="bg1">
                    <a:lumMod val="85000"/>
                  </a:schemeClr>
                </a:gs>
              </a:gsLst>
              <a:lin ang="10800000" scaled="1"/>
              <a:tileRect/>
            </a:gra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solidFill>
                <a:cs typeface="+mn-ea"/>
                <a:sym typeface="+mn-lt"/>
              </a:endParaRPr>
            </a:p>
          </p:txBody>
        </p:sp>
        <p:sp>
          <p:nvSpPr>
            <p:cNvPr id="31" name="文本框 30"/>
            <p:cNvSpPr txBox="1"/>
            <p:nvPr/>
          </p:nvSpPr>
          <p:spPr>
            <a:xfrm>
              <a:off x="4831440" y="1218554"/>
              <a:ext cx="694451" cy="398229"/>
            </a:xfrm>
            <a:prstGeom prst="rect">
              <a:avLst/>
            </a:prstGeom>
            <a:noFill/>
          </p:spPr>
          <p:txBody>
            <a:bodyPr wrap="square" rtlCol="0">
              <a:spAutoFit/>
            </a:bodyPr>
            <a:lstStyle>
              <a:defPPr>
                <a:defRPr lang="zh-CN"/>
              </a:defPPr>
              <a:lvl1pPr>
                <a:defRPr sz="1200">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sz="1400" dirty="0">
                  <a:latin typeface="+mn-lt"/>
                  <a:ea typeface="+mn-ea"/>
                  <a:cs typeface="+mn-ea"/>
                  <a:sym typeface="+mn-lt"/>
                </a:rPr>
                <a:t>点击插入文本</a:t>
              </a:r>
            </a:p>
          </p:txBody>
        </p:sp>
      </p:grpSp>
      <p:grpSp>
        <p:nvGrpSpPr>
          <p:cNvPr id="3" name="组合 2"/>
          <p:cNvGrpSpPr/>
          <p:nvPr/>
        </p:nvGrpSpPr>
        <p:grpSpPr>
          <a:xfrm>
            <a:off x="3816708" y="1521326"/>
            <a:ext cx="4440873" cy="4479948"/>
            <a:chOff x="2929889" y="860441"/>
            <a:chExt cx="3409739" cy="3409738"/>
          </a:xfrm>
        </p:grpSpPr>
        <p:sp>
          <p:nvSpPr>
            <p:cNvPr id="25" name="空心弧 24"/>
            <p:cNvSpPr/>
            <p:nvPr/>
          </p:nvSpPr>
          <p:spPr>
            <a:xfrm>
              <a:off x="2929889" y="860441"/>
              <a:ext cx="3409739" cy="3409738"/>
            </a:xfrm>
            <a:prstGeom prst="blockArc">
              <a:avLst>
                <a:gd name="adj1" fmla="val 12426747"/>
                <a:gd name="adj2" fmla="val 15847260"/>
                <a:gd name="adj3" fmla="val 26154"/>
              </a:avLst>
            </a:prstGeom>
            <a:gradFill flip="none" rotWithShape="1">
              <a:gsLst>
                <a:gs pos="100000">
                  <a:srgbClr val="C5C5C5"/>
                </a:gs>
                <a:gs pos="0">
                  <a:srgbClr val="D9D9D9"/>
                </a:gs>
              </a:gsLst>
              <a:lin ang="8100000" scaled="1"/>
              <a:tileRect/>
            </a:gra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solidFill>
                <a:cs typeface="+mn-ea"/>
                <a:sym typeface="+mn-lt"/>
              </a:endParaRPr>
            </a:p>
          </p:txBody>
        </p:sp>
        <p:sp>
          <p:nvSpPr>
            <p:cNvPr id="32" name="文本框 31"/>
            <p:cNvSpPr txBox="1"/>
            <p:nvPr/>
          </p:nvSpPr>
          <p:spPr>
            <a:xfrm>
              <a:off x="3598480" y="1354363"/>
              <a:ext cx="694451" cy="398229"/>
            </a:xfrm>
            <a:prstGeom prst="rect">
              <a:avLst/>
            </a:prstGeom>
            <a:noFill/>
          </p:spPr>
          <p:txBody>
            <a:bodyPr wrap="square" rtlCol="0">
              <a:spAutoFit/>
            </a:bodyPr>
            <a:lstStyle/>
            <a:p>
              <a:r>
                <a:rPr lang="zh-CN" altLang="en-US" sz="1400" dirty="0">
                  <a:solidFill>
                    <a:schemeClr val="bg1">
                      <a:lumMod val="50000"/>
                    </a:schemeClr>
                  </a:solidFill>
                  <a:cs typeface="+mn-ea"/>
                  <a:sym typeface="+mn-lt"/>
                </a:rPr>
                <a:t>点击插入文本</a:t>
              </a:r>
            </a:p>
          </p:txBody>
        </p:sp>
      </p:grpSp>
      <p:grpSp>
        <p:nvGrpSpPr>
          <p:cNvPr id="2" name="组合 1"/>
          <p:cNvGrpSpPr/>
          <p:nvPr/>
        </p:nvGrpSpPr>
        <p:grpSpPr>
          <a:xfrm>
            <a:off x="3816707" y="1521323"/>
            <a:ext cx="4440873" cy="4479948"/>
            <a:chOff x="2929888" y="860439"/>
            <a:chExt cx="3409739" cy="3409738"/>
          </a:xfrm>
        </p:grpSpPr>
        <p:sp>
          <p:nvSpPr>
            <p:cNvPr id="26" name="空心弧 25"/>
            <p:cNvSpPr/>
            <p:nvPr/>
          </p:nvSpPr>
          <p:spPr>
            <a:xfrm>
              <a:off x="2929888" y="860439"/>
              <a:ext cx="3409739" cy="3409738"/>
            </a:xfrm>
            <a:prstGeom prst="blockArc">
              <a:avLst>
                <a:gd name="adj1" fmla="val 8833634"/>
                <a:gd name="adj2" fmla="val 12267924"/>
                <a:gd name="adj3" fmla="val 25855"/>
              </a:avLst>
            </a:prstGeom>
            <a:gradFill flip="none" rotWithShape="1">
              <a:gsLst>
                <a:gs pos="100000">
                  <a:srgbClr val="BEBEBE"/>
                </a:gs>
                <a:gs pos="0">
                  <a:srgbClr val="D0D0D0"/>
                </a:gs>
              </a:gsLst>
              <a:lin ang="0" scaled="1"/>
              <a:tileRect/>
            </a:gra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solidFill>
                <a:cs typeface="+mn-ea"/>
                <a:sym typeface="+mn-lt"/>
              </a:endParaRPr>
            </a:p>
          </p:txBody>
        </p:sp>
        <p:sp>
          <p:nvSpPr>
            <p:cNvPr id="33" name="文本框 32"/>
            <p:cNvSpPr txBox="1"/>
            <p:nvPr/>
          </p:nvSpPr>
          <p:spPr>
            <a:xfrm>
              <a:off x="3178757" y="2633412"/>
              <a:ext cx="694451" cy="398229"/>
            </a:xfrm>
            <a:prstGeom prst="rect">
              <a:avLst/>
            </a:prstGeom>
            <a:noFill/>
          </p:spPr>
          <p:txBody>
            <a:bodyPr wrap="square" rtlCol="0">
              <a:spAutoFit/>
            </a:bodyPr>
            <a:lstStyle>
              <a:defPPr>
                <a:defRPr lang="zh-CN"/>
              </a:defPPr>
              <a:lvl1pPr>
                <a:defRPr sz="1200">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sz="1400" dirty="0">
                  <a:latin typeface="+mn-lt"/>
                  <a:ea typeface="+mn-ea"/>
                  <a:cs typeface="+mn-ea"/>
                  <a:sym typeface="+mn-lt"/>
                </a:rPr>
                <a:t>点击插入文本</a:t>
              </a:r>
            </a:p>
          </p:txBody>
        </p:sp>
      </p:grpSp>
      <p:grpSp>
        <p:nvGrpSpPr>
          <p:cNvPr id="7" name="组合 6"/>
          <p:cNvGrpSpPr/>
          <p:nvPr/>
        </p:nvGrpSpPr>
        <p:grpSpPr>
          <a:xfrm>
            <a:off x="3816707" y="1521318"/>
            <a:ext cx="4440873" cy="4479948"/>
            <a:chOff x="2929888" y="860435"/>
            <a:chExt cx="3409739" cy="3409738"/>
          </a:xfrm>
        </p:grpSpPr>
        <p:sp>
          <p:nvSpPr>
            <p:cNvPr id="27" name="空心弧 26"/>
            <p:cNvSpPr/>
            <p:nvPr/>
          </p:nvSpPr>
          <p:spPr>
            <a:xfrm>
              <a:off x="2929888" y="860435"/>
              <a:ext cx="3409739" cy="3409738"/>
            </a:xfrm>
            <a:prstGeom prst="blockArc">
              <a:avLst>
                <a:gd name="adj1" fmla="val 5202372"/>
                <a:gd name="adj2" fmla="val 8696403"/>
                <a:gd name="adj3" fmla="val 25709"/>
              </a:avLst>
            </a:prstGeom>
            <a:gradFill flip="none" rotWithShape="1">
              <a:gsLst>
                <a:gs pos="100000">
                  <a:srgbClr val="C0C0C0"/>
                </a:gs>
                <a:gs pos="0">
                  <a:srgbClr val="D5D5D5"/>
                </a:gs>
              </a:gsLst>
              <a:lin ang="18900000" scaled="1"/>
              <a:tileRect/>
            </a:gra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solidFill>
                <a:cs typeface="+mn-ea"/>
                <a:sym typeface="+mn-lt"/>
              </a:endParaRPr>
            </a:p>
          </p:txBody>
        </p:sp>
        <p:sp>
          <p:nvSpPr>
            <p:cNvPr id="34" name="文本框 33"/>
            <p:cNvSpPr txBox="1"/>
            <p:nvPr/>
          </p:nvSpPr>
          <p:spPr>
            <a:xfrm>
              <a:off x="3797418" y="3501895"/>
              <a:ext cx="694451" cy="398229"/>
            </a:xfrm>
            <a:prstGeom prst="rect">
              <a:avLst/>
            </a:prstGeom>
            <a:noFill/>
          </p:spPr>
          <p:txBody>
            <a:bodyPr wrap="square" rtlCol="0">
              <a:spAutoFit/>
            </a:bodyPr>
            <a:lstStyle>
              <a:defPPr>
                <a:defRPr lang="zh-CN"/>
              </a:defPPr>
              <a:lvl1pPr>
                <a:defRPr sz="1200">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sz="1400" dirty="0">
                  <a:latin typeface="+mn-lt"/>
                  <a:ea typeface="+mn-ea"/>
                  <a:cs typeface="+mn-ea"/>
                  <a:sym typeface="+mn-lt"/>
                </a:rPr>
                <a:t>点击插入文本</a:t>
              </a:r>
            </a:p>
          </p:txBody>
        </p:sp>
      </p:grpSp>
      <p:sp>
        <p:nvSpPr>
          <p:cNvPr id="36" name="椭圆 35"/>
          <p:cNvSpPr/>
          <p:nvPr/>
        </p:nvSpPr>
        <p:spPr>
          <a:xfrm>
            <a:off x="4573905" y="6194993"/>
            <a:ext cx="3101419" cy="553518"/>
          </a:xfrm>
          <a:prstGeom prst="ellipse">
            <a:avLst/>
          </a:prstGeom>
          <a:gradFill flip="none" rotWithShape="1">
            <a:gsLst>
              <a:gs pos="100000">
                <a:srgbClr val="A3A3A3">
                  <a:alpha val="0"/>
                </a:srgbClr>
              </a:gs>
              <a:gs pos="0">
                <a:srgbClr val="A3A3A3">
                  <a:alpha val="7000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19466" tIns="59733" rIns="119466" bIns="59733" rtlCol="0" anchor="ctr"/>
          <a:lstStyle/>
          <a:p>
            <a:pPr algn="ctr"/>
            <a:endParaRPr lang="zh-CN" altLang="en-US" sz="2100">
              <a:cs typeface="+mn-ea"/>
              <a:sym typeface="+mn-lt"/>
            </a:endParaRPr>
          </a:p>
        </p:txBody>
      </p:sp>
      <p:sp>
        <p:nvSpPr>
          <p:cNvPr id="6" name="标题 5"/>
          <p:cNvSpPr>
            <a:spLocks noGrp="1"/>
          </p:cNvSpPr>
          <p:nvPr>
            <p:ph type="title"/>
          </p:nvPr>
        </p:nvSpPr>
        <p:spPr/>
        <p:txBody>
          <a:bodyPr/>
          <a:lstStyle/>
          <a:p>
            <a:r>
              <a:rPr lang="zh-CN" altLang="en-US" dirty="0">
                <a:latin typeface="+mn-lt"/>
                <a:ea typeface="+mn-ea"/>
                <a:cs typeface="+mn-ea"/>
                <a:sym typeface="+mn-lt"/>
              </a:rPr>
              <a:t>单击此处添加标题</a:t>
            </a:r>
          </a:p>
        </p:txBody>
      </p:sp>
    </p:spTree>
    <p:extLst>
      <p:ext uri="{BB962C8B-B14F-4D97-AF65-F5344CB8AC3E}">
        <p14:creationId xmlns:p14="http://schemas.microsoft.com/office/powerpoint/2010/main" val="203121753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right)">
                                      <p:cBhvr>
                                        <p:cTn id="11" dur="500"/>
                                        <p:tgtEl>
                                          <p:spTgt spid="7"/>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down)">
                                      <p:cBhvr>
                                        <p:cTn id="15" dur="500"/>
                                        <p:tgtEl>
                                          <p:spTgt spid="2"/>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left)">
                                      <p:cBhvr>
                                        <p:cTn id="23" dur="500"/>
                                        <p:tgtEl>
                                          <p:spTgt spid="4"/>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up)">
                                      <p:cBhvr>
                                        <p:cTn id="27" dur="500"/>
                                        <p:tgtEl>
                                          <p:spTgt spid="8"/>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wipe(left)">
                                      <p:cBhvr>
                                        <p:cTn id="31" dur="500"/>
                                        <p:tgtEl>
                                          <p:spTgt spid="29"/>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wipe(left)">
                                      <p:cBhvr>
                                        <p:cTn id="35" dur="500"/>
                                        <p:tgtEl>
                                          <p:spTgt spid="36"/>
                                        </p:tgtEl>
                                      </p:cBhvr>
                                    </p:animEffect>
                                  </p:childTnLst>
                                </p:cTn>
                              </p:par>
                            </p:childTnLst>
                          </p:cTn>
                        </p:par>
                        <p:par>
                          <p:cTn id="36" fill="hold">
                            <p:stCondLst>
                              <p:cond delay="4000"/>
                            </p:stCondLst>
                            <p:childTnLst>
                              <p:par>
                                <p:cTn id="37" presetID="2" presetClass="entr" presetSubtype="8" fill="hold" nodeType="afterEffect">
                                  <p:stCondLst>
                                    <p:cond delay="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500" fill="hold"/>
                                        <p:tgtEl>
                                          <p:spTgt spid="21"/>
                                        </p:tgtEl>
                                        <p:attrNameLst>
                                          <p:attrName>ppt_x</p:attrName>
                                        </p:attrNameLst>
                                      </p:cBhvr>
                                      <p:tavLst>
                                        <p:tav tm="0">
                                          <p:val>
                                            <p:strVal val="0-#ppt_w/2"/>
                                          </p:val>
                                        </p:tav>
                                        <p:tav tm="100000">
                                          <p:val>
                                            <p:strVal val="#ppt_x"/>
                                          </p:val>
                                        </p:tav>
                                      </p:tavLst>
                                    </p:anim>
                                    <p:anim calcmode="lin" valueType="num">
                                      <p:cBhvr additive="base">
                                        <p:cTn id="40" dur="500" fill="hold"/>
                                        <p:tgtEl>
                                          <p:spTgt spid="21"/>
                                        </p:tgtEl>
                                        <p:attrNameLst>
                                          <p:attrName>ppt_y</p:attrName>
                                        </p:attrNameLst>
                                      </p:cBhvr>
                                      <p:tavLst>
                                        <p:tav tm="0">
                                          <p:val>
                                            <p:strVal val="#ppt_y"/>
                                          </p:val>
                                        </p:tav>
                                        <p:tav tm="100000">
                                          <p:val>
                                            <p:strVal val="#ppt_y"/>
                                          </p:val>
                                        </p:tav>
                                      </p:tavLst>
                                    </p:anim>
                                  </p:childTnLst>
                                </p:cTn>
                              </p:par>
                            </p:childTnLst>
                          </p:cTn>
                        </p:par>
                        <p:par>
                          <p:cTn id="41" fill="hold">
                            <p:stCondLst>
                              <p:cond delay="4500"/>
                            </p:stCondLst>
                            <p:childTnLst>
                              <p:par>
                                <p:cTn id="42" presetID="2" presetClass="entr" presetSubtype="2" fill="hold" nodeType="afterEffect">
                                  <p:stCondLst>
                                    <p:cond delay="0"/>
                                  </p:stCondLst>
                                  <p:childTnLst>
                                    <p:set>
                                      <p:cBhvr>
                                        <p:cTn id="43" dur="1" fill="hold">
                                          <p:stCondLst>
                                            <p:cond delay="0"/>
                                          </p:stCondLst>
                                        </p:cTn>
                                        <p:tgtEl>
                                          <p:spTgt spid="22"/>
                                        </p:tgtEl>
                                        <p:attrNameLst>
                                          <p:attrName>style.visibility</p:attrName>
                                        </p:attrNameLst>
                                      </p:cBhvr>
                                      <p:to>
                                        <p:strVal val="visible"/>
                                      </p:to>
                                    </p:set>
                                    <p:anim calcmode="lin" valueType="num">
                                      <p:cBhvr additive="base">
                                        <p:cTn id="44" dur="500" fill="hold"/>
                                        <p:tgtEl>
                                          <p:spTgt spid="22"/>
                                        </p:tgtEl>
                                        <p:attrNameLst>
                                          <p:attrName>ppt_x</p:attrName>
                                        </p:attrNameLst>
                                      </p:cBhvr>
                                      <p:tavLst>
                                        <p:tav tm="0">
                                          <p:val>
                                            <p:strVal val="1+#ppt_w/2"/>
                                          </p:val>
                                        </p:tav>
                                        <p:tav tm="100000">
                                          <p:val>
                                            <p:strVal val="#ppt_x"/>
                                          </p:val>
                                        </p:tav>
                                      </p:tavLst>
                                    </p:anim>
                                    <p:anim calcmode="lin" valueType="num">
                                      <p:cBhvr additive="base">
                                        <p:cTn id="45"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组合 59"/>
          <p:cNvGrpSpPr/>
          <p:nvPr/>
        </p:nvGrpSpPr>
        <p:grpSpPr>
          <a:xfrm>
            <a:off x="5461529" y="1410345"/>
            <a:ext cx="1779879" cy="1820406"/>
            <a:chOff x="4192797" y="1073429"/>
            <a:chExt cx="1366606" cy="1385531"/>
          </a:xfrm>
        </p:grpSpPr>
        <p:grpSp>
          <p:nvGrpSpPr>
            <p:cNvPr id="34" name="组合 33"/>
            <p:cNvGrpSpPr/>
            <p:nvPr/>
          </p:nvGrpSpPr>
          <p:grpSpPr>
            <a:xfrm>
              <a:off x="4192797" y="1073429"/>
              <a:ext cx="1366606" cy="1385531"/>
              <a:chOff x="4964806" y="658391"/>
              <a:chExt cx="2253802" cy="2305319"/>
            </a:xfrm>
            <a:effectLst>
              <a:outerShdw blurRad="279400" dist="127000" dir="7740000" sx="102000" sy="102000" algn="r" rotWithShape="0">
                <a:prstClr val="black">
                  <a:alpha val="40000"/>
                </a:prstClr>
              </a:outerShdw>
            </a:effectLst>
          </p:grpSpPr>
          <p:sp>
            <p:nvSpPr>
              <p:cNvPr id="44" name="泪滴形 43"/>
              <p:cNvSpPr/>
              <p:nvPr/>
            </p:nvSpPr>
            <p:spPr>
              <a:xfrm rot="8119616">
                <a:off x="4964806" y="658391"/>
                <a:ext cx="2253802" cy="2305319"/>
              </a:xfrm>
              <a:prstGeom prst="teardrop">
                <a:avLst>
                  <a:gd name="adj" fmla="val 101143"/>
                </a:avLst>
              </a:prstGeom>
              <a:gradFill>
                <a:gsLst>
                  <a:gs pos="100000">
                    <a:schemeClr val="bg1"/>
                  </a:gs>
                  <a:gs pos="67000">
                    <a:schemeClr val="bg1">
                      <a:lumMod val="95000"/>
                    </a:schemeClr>
                  </a:gs>
                  <a:gs pos="31000">
                    <a:schemeClr val="bg1">
                      <a:lumMod val="85000"/>
                    </a:schemeClr>
                  </a:gs>
                  <a:gs pos="0">
                    <a:schemeClr val="bg1">
                      <a:lumMod val="75000"/>
                    </a:schemeClr>
                  </a:gs>
                </a:gsLst>
                <a:lin ang="7800000" scaled="0"/>
              </a:gradFill>
              <a:ln w="57150">
                <a:gradFill>
                  <a:gsLst>
                    <a:gs pos="16000">
                      <a:schemeClr val="bg1">
                        <a:lumMod val="85000"/>
                      </a:schemeClr>
                    </a:gs>
                    <a:gs pos="0">
                      <a:schemeClr val="bg1">
                        <a:lumMod val="75000"/>
                      </a:schemeClr>
                    </a:gs>
                    <a:gs pos="100000">
                      <a:schemeClr val="bg1">
                        <a:lumMod val="96000"/>
                      </a:schemeClr>
                    </a:gs>
                  </a:gsLst>
                  <a:lin ang="17400000" scaled="0"/>
                </a:gradFill>
              </a:ln>
              <a:scene3d>
                <a:camera prst="orthographicFront"/>
                <a:lightRig rig="threePt"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sp>
            <p:nvSpPr>
              <p:cNvPr id="45" name="泪滴形 44"/>
              <p:cNvSpPr/>
              <p:nvPr/>
            </p:nvSpPr>
            <p:spPr>
              <a:xfrm rot="8119616">
                <a:off x="5065848" y="780372"/>
                <a:ext cx="2051718" cy="2053636"/>
              </a:xfrm>
              <a:prstGeom prst="teardrop">
                <a:avLst>
                  <a:gd name="adj" fmla="val 101143"/>
                </a:avLst>
              </a:prstGeom>
              <a:solidFill>
                <a:schemeClr val="accent1"/>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sp>
          <p:nvSpPr>
            <p:cNvPr id="29" name="Freeform 109"/>
            <p:cNvSpPr>
              <a:spLocks noEditPoints="1"/>
            </p:cNvSpPr>
            <p:nvPr/>
          </p:nvSpPr>
          <p:spPr bwMode="auto">
            <a:xfrm flipH="1">
              <a:off x="4754463" y="1522699"/>
              <a:ext cx="221837" cy="284803"/>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grpSp>
          <p:nvGrpSpPr>
            <p:cNvPr id="30" name="组合 29"/>
            <p:cNvGrpSpPr/>
            <p:nvPr/>
          </p:nvGrpSpPr>
          <p:grpSpPr>
            <a:xfrm>
              <a:off x="4754463" y="1681878"/>
              <a:ext cx="32039" cy="125624"/>
              <a:chOff x="1791441" y="472374"/>
              <a:chExt cx="745790" cy="2750733"/>
            </a:xfrm>
          </p:grpSpPr>
          <p:sp>
            <p:nvSpPr>
              <p:cNvPr id="31" name="Freeform 108"/>
              <p:cNvSpPr>
                <a:spLocks/>
              </p:cNvSpPr>
              <p:nvPr/>
            </p:nvSpPr>
            <p:spPr bwMode="auto">
              <a:xfrm flipH="1">
                <a:off x="1791441" y="2573174"/>
                <a:ext cx="720238" cy="649933"/>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sp>
            <p:nvSpPr>
              <p:cNvPr id="32" name="Rectangle 110"/>
              <p:cNvSpPr>
                <a:spLocks noChangeArrowheads="1"/>
              </p:cNvSpPr>
              <p:nvPr/>
            </p:nvSpPr>
            <p:spPr bwMode="auto">
              <a:xfrm flipH="1">
                <a:off x="1816993" y="472374"/>
                <a:ext cx="720238" cy="64138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sp>
            <p:nvSpPr>
              <p:cNvPr id="33" name="Rectangle 111"/>
              <p:cNvSpPr>
                <a:spLocks noChangeArrowheads="1"/>
              </p:cNvSpPr>
              <p:nvPr/>
            </p:nvSpPr>
            <p:spPr bwMode="auto">
              <a:xfrm flipH="1">
                <a:off x="1816753" y="1518500"/>
                <a:ext cx="720238" cy="6499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grpSp>
      </p:grpSp>
      <p:grpSp>
        <p:nvGrpSpPr>
          <p:cNvPr id="66" name="组合 65"/>
          <p:cNvGrpSpPr/>
          <p:nvPr/>
        </p:nvGrpSpPr>
        <p:grpSpPr>
          <a:xfrm>
            <a:off x="5447570" y="4068530"/>
            <a:ext cx="1779879" cy="1820406"/>
            <a:chOff x="4182079" y="3096603"/>
            <a:chExt cx="1366606" cy="1385531"/>
          </a:xfrm>
        </p:grpSpPr>
        <p:grpSp>
          <p:nvGrpSpPr>
            <p:cNvPr id="35" name="组合 34"/>
            <p:cNvGrpSpPr/>
            <p:nvPr/>
          </p:nvGrpSpPr>
          <p:grpSpPr>
            <a:xfrm flipV="1">
              <a:off x="4182079" y="3096603"/>
              <a:ext cx="1366606" cy="1385531"/>
              <a:chOff x="4964806" y="658391"/>
              <a:chExt cx="2253802" cy="2305319"/>
            </a:xfrm>
            <a:effectLst>
              <a:outerShdw blurRad="279400" dist="127000" dir="7740000" sx="102000" sy="102000" algn="r" rotWithShape="0">
                <a:prstClr val="black">
                  <a:alpha val="40000"/>
                </a:prstClr>
              </a:outerShdw>
            </a:effectLst>
          </p:grpSpPr>
          <p:sp>
            <p:nvSpPr>
              <p:cNvPr id="42" name="泪滴形 41"/>
              <p:cNvSpPr/>
              <p:nvPr/>
            </p:nvSpPr>
            <p:spPr>
              <a:xfrm rot="8119616">
                <a:off x="4964806" y="658391"/>
                <a:ext cx="2253802" cy="2305319"/>
              </a:xfrm>
              <a:prstGeom prst="teardrop">
                <a:avLst>
                  <a:gd name="adj" fmla="val 101143"/>
                </a:avLst>
              </a:prstGeom>
              <a:gradFill>
                <a:gsLst>
                  <a:gs pos="100000">
                    <a:schemeClr val="bg1"/>
                  </a:gs>
                  <a:gs pos="67000">
                    <a:schemeClr val="bg1">
                      <a:lumMod val="95000"/>
                    </a:schemeClr>
                  </a:gs>
                  <a:gs pos="31000">
                    <a:schemeClr val="bg1">
                      <a:lumMod val="85000"/>
                    </a:schemeClr>
                  </a:gs>
                  <a:gs pos="0">
                    <a:schemeClr val="bg1">
                      <a:lumMod val="75000"/>
                    </a:schemeClr>
                  </a:gs>
                </a:gsLst>
                <a:lin ang="7800000" scaled="0"/>
              </a:gradFill>
              <a:ln w="57150">
                <a:gradFill>
                  <a:gsLst>
                    <a:gs pos="16000">
                      <a:schemeClr val="bg1">
                        <a:lumMod val="85000"/>
                      </a:schemeClr>
                    </a:gs>
                    <a:gs pos="0">
                      <a:schemeClr val="bg1">
                        <a:lumMod val="75000"/>
                      </a:schemeClr>
                    </a:gs>
                    <a:gs pos="100000">
                      <a:schemeClr val="bg1">
                        <a:lumMod val="96000"/>
                      </a:schemeClr>
                    </a:gs>
                  </a:gsLst>
                  <a:lin ang="17400000" scaled="0"/>
                </a:gradFill>
              </a:ln>
              <a:scene3d>
                <a:camera prst="orthographicFront"/>
                <a:lightRig rig="threePt"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sp>
            <p:nvSpPr>
              <p:cNvPr id="43" name="泪滴形 42"/>
              <p:cNvSpPr/>
              <p:nvPr/>
            </p:nvSpPr>
            <p:spPr>
              <a:xfrm rot="8119616">
                <a:off x="5065848" y="780372"/>
                <a:ext cx="2051718" cy="2053636"/>
              </a:xfrm>
              <a:prstGeom prst="teardrop">
                <a:avLst>
                  <a:gd name="adj" fmla="val 101143"/>
                </a:avLst>
              </a:prstGeom>
              <a:solidFill>
                <a:schemeClr val="accent3"/>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grpSp>
          <p:nvGrpSpPr>
            <p:cNvPr id="61" name="组合 60"/>
            <p:cNvGrpSpPr/>
            <p:nvPr/>
          </p:nvGrpSpPr>
          <p:grpSpPr>
            <a:xfrm>
              <a:off x="4765181" y="3745139"/>
              <a:ext cx="221837" cy="284803"/>
              <a:chOff x="4765181" y="3745139"/>
              <a:chExt cx="221837" cy="284803"/>
            </a:xfrm>
          </p:grpSpPr>
          <p:sp>
            <p:nvSpPr>
              <p:cNvPr id="14" name="Freeform 109"/>
              <p:cNvSpPr>
                <a:spLocks noEditPoints="1"/>
              </p:cNvSpPr>
              <p:nvPr/>
            </p:nvSpPr>
            <p:spPr bwMode="auto">
              <a:xfrm flipH="1">
                <a:off x="4765181" y="3745139"/>
                <a:ext cx="221837" cy="284803"/>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grpSp>
            <p:nvGrpSpPr>
              <p:cNvPr id="15" name="组合 14"/>
              <p:cNvGrpSpPr/>
              <p:nvPr/>
            </p:nvGrpSpPr>
            <p:grpSpPr>
              <a:xfrm>
                <a:off x="4765181" y="3904318"/>
                <a:ext cx="32039" cy="125624"/>
                <a:chOff x="1791441" y="472374"/>
                <a:chExt cx="745790" cy="2750733"/>
              </a:xfrm>
            </p:grpSpPr>
            <p:sp>
              <p:nvSpPr>
                <p:cNvPr id="16" name="Freeform 108"/>
                <p:cNvSpPr>
                  <a:spLocks/>
                </p:cNvSpPr>
                <p:nvPr/>
              </p:nvSpPr>
              <p:spPr bwMode="auto">
                <a:xfrm flipH="1">
                  <a:off x="1791441" y="2573174"/>
                  <a:ext cx="720238" cy="649933"/>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sp>
              <p:nvSpPr>
                <p:cNvPr id="17" name="Rectangle 110"/>
                <p:cNvSpPr>
                  <a:spLocks noChangeArrowheads="1"/>
                </p:cNvSpPr>
                <p:nvPr/>
              </p:nvSpPr>
              <p:spPr bwMode="auto">
                <a:xfrm flipH="1">
                  <a:off x="1816993" y="472374"/>
                  <a:ext cx="720238" cy="64138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sp>
              <p:nvSpPr>
                <p:cNvPr id="18" name="Rectangle 111"/>
                <p:cNvSpPr>
                  <a:spLocks noChangeArrowheads="1"/>
                </p:cNvSpPr>
                <p:nvPr/>
              </p:nvSpPr>
              <p:spPr bwMode="auto">
                <a:xfrm flipH="1">
                  <a:off x="1816753" y="1518500"/>
                  <a:ext cx="720238" cy="6499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grpSp>
        </p:grpSp>
      </p:grpSp>
      <p:grpSp>
        <p:nvGrpSpPr>
          <p:cNvPr id="59" name="组合 58"/>
          <p:cNvGrpSpPr/>
          <p:nvPr/>
        </p:nvGrpSpPr>
        <p:grpSpPr>
          <a:xfrm>
            <a:off x="4091077" y="2758021"/>
            <a:ext cx="1820563" cy="1779726"/>
            <a:chOff x="3140552" y="2099160"/>
            <a:chExt cx="1397843" cy="1354569"/>
          </a:xfrm>
        </p:grpSpPr>
        <p:grpSp>
          <p:nvGrpSpPr>
            <p:cNvPr id="37" name="组合 36"/>
            <p:cNvGrpSpPr/>
            <p:nvPr/>
          </p:nvGrpSpPr>
          <p:grpSpPr>
            <a:xfrm rot="16200000">
              <a:off x="3162189" y="2077523"/>
              <a:ext cx="1354569" cy="1397843"/>
              <a:chOff x="4964806" y="658391"/>
              <a:chExt cx="2253802" cy="2305319"/>
            </a:xfrm>
            <a:effectLst>
              <a:outerShdw blurRad="279400" dist="127000" dir="7740000" sx="102000" sy="102000" algn="r" rotWithShape="0">
                <a:prstClr val="black">
                  <a:alpha val="40000"/>
                </a:prstClr>
              </a:outerShdw>
            </a:effectLst>
          </p:grpSpPr>
          <p:sp>
            <p:nvSpPr>
              <p:cNvPr id="38" name="泪滴形 37"/>
              <p:cNvSpPr/>
              <p:nvPr/>
            </p:nvSpPr>
            <p:spPr>
              <a:xfrm rot="8119616">
                <a:off x="4964806" y="658391"/>
                <a:ext cx="2253802" cy="2305319"/>
              </a:xfrm>
              <a:prstGeom prst="teardrop">
                <a:avLst>
                  <a:gd name="adj" fmla="val 101143"/>
                </a:avLst>
              </a:prstGeom>
              <a:gradFill>
                <a:gsLst>
                  <a:gs pos="100000">
                    <a:schemeClr val="bg1"/>
                  </a:gs>
                  <a:gs pos="67000">
                    <a:schemeClr val="bg1">
                      <a:lumMod val="95000"/>
                    </a:schemeClr>
                  </a:gs>
                  <a:gs pos="31000">
                    <a:schemeClr val="bg1">
                      <a:lumMod val="85000"/>
                    </a:schemeClr>
                  </a:gs>
                  <a:gs pos="0">
                    <a:schemeClr val="bg1">
                      <a:lumMod val="75000"/>
                    </a:schemeClr>
                  </a:gs>
                </a:gsLst>
                <a:lin ang="7800000" scaled="0"/>
              </a:gradFill>
              <a:ln w="57150">
                <a:gradFill>
                  <a:gsLst>
                    <a:gs pos="16000">
                      <a:schemeClr val="bg1">
                        <a:lumMod val="85000"/>
                      </a:schemeClr>
                    </a:gs>
                    <a:gs pos="0">
                      <a:schemeClr val="bg1">
                        <a:lumMod val="75000"/>
                      </a:schemeClr>
                    </a:gs>
                    <a:gs pos="100000">
                      <a:schemeClr val="bg1">
                        <a:lumMod val="96000"/>
                      </a:schemeClr>
                    </a:gs>
                  </a:gsLst>
                  <a:lin ang="17400000" scaled="0"/>
                </a:gradFill>
              </a:ln>
              <a:scene3d>
                <a:camera prst="orthographicFront"/>
                <a:lightRig rig="threePt"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sp>
            <p:nvSpPr>
              <p:cNvPr id="39" name="泪滴形 38"/>
              <p:cNvSpPr/>
              <p:nvPr/>
            </p:nvSpPr>
            <p:spPr>
              <a:xfrm rot="8119616">
                <a:off x="5065848" y="780372"/>
                <a:ext cx="2051718" cy="2053636"/>
              </a:xfrm>
              <a:prstGeom prst="teardrop">
                <a:avLst>
                  <a:gd name="adj" fmla="val 101143"/>
                </a:avLst>
              </a:prstGeom>
              <a:solidFill>
                <a:schemeClr val="tx2"/>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sp>
          <p:nvSpPr>
            <p:cNvPr id="24" name="Freeform 109"/>
            <p:cNvSpPr>
              <a:spLocks noEditPoints="1"/>
            </p:cNvSpPr>
            <p:nvPr/>
          </p:nvSpPr>
          <p:spPr bwMode="auto">
            <a:xfrm flipH="1">
              <a:off x="3541897" y="2636214"/>
              <a:ext cx="221837" cy="284803"/>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grpSp>
          <p:nvGrpSpPr>
            <p:cNvPr id="25" name="组合 24"/>
            <p:cNvGrpSpPr/>
            <p:nvPr/>
          </p:nvGrpSpPr>
          <p:grpSpPr>
            <a:xfrm>
              <a:off x="3541897" y="2795393"/>
              <a:ext cx="32039" cy="125624"/>
              <a:chOff x="1791441" y="472374"/>
              <a:chExt cx="745790" cy="2750733"/>
            </a:xfrm>
          </p:grpSpPr>
          <p:sp>
            <p:nvSpPr>
              <p:cNvPr id="26" name="Freeform 108"/>
              <p:cNvSpPr>
                <a:spLocks/>
              </p:cNvSpPr>
              <p:nvPr/>
            </p:nvSpPr>
            <p:spPr bwMode="auto">
              <a:xfrm flipH="1">
                <a:off x="1791441" y="2573174"/>
                <a:ext cx="720238" cy="649933"/>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sp>
            <p:nvSpPr>
              <p:cNvPr id="27" name="Rectangle 110"/>
              <p:cNvSpPr>
                <a:spLocks noChangeArrowheads="1"/>
              </p:cNvSpPr>
              <p:nvPr/>
            </p:nvSpPr>
            <p:spPr bwMode="auto">
              <a:xfrm flipH="1">
                <a:off x="1816993" y="472374"/>
                <a:ext cx="720238" cy="64138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sp>
            <p:nvSpPr>
              <p:cNvPr id="28" name="Rectangle 111"/>
              <p:cNvSpPr>
                <a:spLocks noChangeArrowheads="1"/>
              </p:cNvSpPr>
              <p:nvPr/>
            </p:nvSpPr>
            <p:spPr bwMode="auto">
              <a:xfrm flipH="1">
                <a:off x="1816753" y="1518500"/>
                <a:ext cx="720238" cy="6499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grpSp>
      </p:grpSp>
      <p:grpSp>
        <p:nvGrpSpPr>
          <p:cNvPr id="8" name="组合 7"/>
          <p:cNvGrpSpPr/>
          <p:nvPr/>
        </p:nvGrpSpPr>
        <p:grpSpPr>
          <a:xfrm>
            <a:off x="6791299" y="2758024"/>
            <a:ext cx="1820563" cy="1779726"/>
            <a:chOff x="5213805" y="2099162"/>
            <a:chExt cx="1397843" cy="1354569"/>
          </a:xfrm>
        </p:grpSpPr>
        <p:grpSp>
          <p:nvGrpSpPr>
            <p:cNvPr id="36" name="组合 35"/>
            <p:cNvGrpSpPr/>
            <p:nvPr/>
          </p:nvGrpSpPr>
          <p:grpSpPr>
            <a:xfrm rot="5400000">
              <a:off x="5235442" y="2077525"/>
              <a:ext cx="1354569" cy="1397843"/>
              <a:chOff x="4964806" y="658391"/>
              <a:chExt cx="2253802" cy="2305319"/>
            </a:xfrm>
            <a:effectLst>
              <a:outerShdw blurRad="279400" dist="127000" dir="7740000" sx="102000" sy="102000" algn="r" rotWithShape="0">
                <a:prstClr val="black">
                  <a:alpha val="40000"/>
                </a:prstClr>
              </a:outerShdw>
            </a:effectLst>
          </p:grpSpPr>
          <p:sp>
            <p:nvSpPr>
              <p:cNvPr id="40" name="泪滴形 39"/>
              <p:cNvSpPr/>
              <p:nvPr/>
            </p:nvSpPr>
            <p:spPr>
              <a:xfrm rot="8119616">
                <a:off x="4964806" y="658391"/>
                <a:ext cx="2253802" cy="2305319"/>
              </a:xfrm>
              <a:prstGeom prst="teardrop">
                <a:avLst>
                  <a:gd name="adj" fmla="val 101143"/>
                </a:avLst>
              </a:prstGeom>
              <a:gradFill>
                <a:gsLst>
                  <a:gs pos="100000">
                    <a:schemeClr val="bg1"/>
                  </a:gs>
                  <a:gs pos="67000">
                    <a:schemeClr val="bg1">
                      <a:lumMod val="95000"/>
                    </a:schemeClr>
                  </a:gs>
                  <a:gs pos="31000">
                    <a:schemeClr val="bg1">
                      <a:lumMod val="85000"/>
                    </a:schemeClr>
                  </a:gs>
                  <a:gs pos="0">
                    <a:schemeClr val="bg1">
                      <a:lumMod val="75000"/>
                    </a:schemeClr>
                  </a:gs>
                </a:gsLst>
                <a:lin ang="7800000" scaled="0"/>
              </a:gradFill>
              <a:ln w="57150">
                <a:gradFill>
                  <a:gsLst>
                    <a:gs pos="16000">
                      <a:schemeClr val="bg1">
                        <a:lumMod val="85000"/>
                      </a:schemeClr>
                    </a:gs>
                    <a:gs pos="0">
                      <a:schemeClr val="bg1">
                        <a:lumMod val="75000"/>
                      </a:schemeClr>
                    </a:gs>
                    <a:gs pos="100000">
                      <a:schemeClr val="bg1">
                        <a:lumMod val="96000"/>
                      </a:schemeClr>
                    </a:gs>
                  </a:gsLst>
                  <a:lin ang="17400000" scaled="0"/>
                </a:gradFill>
              </a:ln>
              <a:scene3d>
                <a:camera prst="orthographicFront"/>
                <a:lightRig rig="threePt" dir="t">
                  <a:rot lat="0" lon="0" rev="78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sp>
            <p:nvSpPr>
              <p:cNvPr id="41" name="泪滴形 40"/>
              <p:cNvSpPr/>
              <p:nvPr/>
            </p:nvSpPr>
            <p:spPr>
              <a:xfrm rot="8119616">
                <a:off x="5065849" y="780373"/>
                <a:ext cx="2051717" cy="2053636"/>
              </a:xfrm>
              <a:prstGeom prst="teardrop">
                <a:avLst>
                  <a:gd name="adj" fmla="val 101143"/>
                </a:avLst>
              </a:prstGeom>
              <a:solidFill>
                <a:schemeClr val="accent2"/>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sp>
          <p:nvSpPr>
            <p:cNvPr id="19" name="Freeform 109"/>
            <p:cNvSpPr>
              <a:spLocks noEditPoints="1"/>
            </p:cNvSpPr>
            <p:nvPr/>
          </p:nvSpPr>
          <p:spPr bwMode="auto">
            <a:xfrm flipH="1">
              <a:off x="5986165" y="2596649"/>
              <a:ext cx="221837" cy="284803"/>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grpSp>
          <p:nvGrpSpPr>
            <p:cNvPr id="20" name="组合 19"/>
            <p:cNvGrpSpPr/>
            <p:nvPr/>
          </p:nvGrpSpPr>
          <p:grpSpPr>
            <a:xfrm>
              <a:off x="5986165" y="2755828"/>
              <a:ext cx="32039" cy="125624"/>
              <a:chOff x="1791441" y="472374"/>
              <a:chExt cx="745790" cy="2750733"/>
            </a:xfrm>
          </p:grpSpPr>
          <p:sp>
            <p:nvSpPr>
              <p:cNvPr id="21" name="Freeform 108"/>
              <p:cNvSpPr>
                <a:spLocks/>
              </p:cNvSpPr>
              <p:nvPr/>
            </p:nvSpPr>
            <p:spPr bwMode="auto">
              <a:xfrm flipH="1">
                <a:off x="1791441" y="2573174"/>
                <a:ext cx="720238" cy="649933"/>
              </a:xfrm>
              <a:custGeom>
                <a:avLst/>
                <a:gdLst>
                  <a:gd name="T0" fmla="*/ 0 w 32"/>
                  <a:gd name="T1" fmla="*/ 32 h 32"/>
                  <a:gd name="T2" fmla="*/ 16 w 32"/>
                  <a:gd name="T3" fmla="*/ 32 h 32"/>
                  <a:gd name="T4" fmla="*/ 32 w 32"/>
                  <a:gd name="T5" fmla="*/ 16 h 32"/>
                  <a:gd name="T6" fmla="*/ 32 w 32"/>
                  <a:gd name="T7" fmla="*/ 0 h 32"/>
                  <a:gd name="T8" fmla="*/ 0 w 32"/>
                  <a:gd name="T9" fmla="*/ 0 h 32"/>
                  <a:gd name="T10" fmla="*/ 0 w 32"/>
                  <a:gd name="T11" fmla="*/ 32 h 32"/>
                </a:gdLst>
                <a:ahLst/>
                <a:cxnLst>
                  <a:cxn ang="0">
                    <a:pos x="T0" y="T1"/>
                  </a:cxn>
                  <a:cxn ang="0">
                    <a:pos x="T2" y="T3"/>
                  </a:cxn>
                  <a:cxn ang="0">
                    <a:pos x="T4" y="T5"/>
                  </a:cxn>
                  <a:cxn ang="0">
                    <a:pos x="T6" y="T7"/>
                  </a:cxn>
                  <a:cxn ang="0">
                    <a:pos x="T8" y="T9"/>
                  </a:cxn>
                  <a:cxn ang="0">
                    <a:pos x="T10" y="T11"/>
                  </a:cxn>
                </a:cxnLst>
                <a:rect l="0" t="0" r="r" b="b"/>
                <a:pathLst>
                  <a:path w="32" h="32">
                    <a:moveTo>
                      <a:pt x="0" y="32"/>
                    </a:moveTo>
                    <a:cubicBezTo>
                      <a:pt x="16" y="32"/>
                      <a:pt x="16" y="32"/>
                      <a:pt x="16" y="32"/>
                    </a:cubicBezTo>
                    <a:cubicBezTo>
                      <a:pt x="25" y="32"/>
                      <a:pt x="32" y="25"/>
                      <a:pt x="32" y="16"/>
                    </a:cubicBezTo>
                    <a:cubicBezTo>
                      <a:pt x="32" y="0"/>
                      <a:pt x="32" y="0"/>
                      <a:pt x="32" y="0"/>
                    </a:cubicBezTo>
                    <a:cubicBezTo>
                      <a:pt x="0" y="0"/>
                      <a:pt x="0" y="0"/>
                      <a:pt x="0" y="0"/>
                    </a:cubicBezTo>
                    <a:lnTo>
                      <a:pt x="0"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sp>
            <p:nvSpPr>
              <p:cNvPr id="22" name="Rectangle 110"/>
              <p:cNvSpPr>
                <a:spLocks noChangeArrowheads="1"/>
              </p:cNvSpPr>
              <p:nvPr/>
            </p:nvSpPr>
            <p:spPr bwMode="auto">
              <a:xfrm flipH="1">
                <a:off x="1816993" y="472374"/>
                <a:ext cx="720238" cy="64138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sp>
            <p:nvSpPr>
              <p:cNvPr id="23" name="Rectangle 111"/>
              <p:cNvSpPr>
                <a:spLocks noChangeArrowheads="1"/>
              </p:cNvSpPr>
              <p:nvPr/>
            </p:nvSpPr>
            <p:spPr bwMode="auto">
              <a:xfrm flipH="1">
                <a:off x="1816753" y="1518500"/>
                <a:ext cx="720238" cy="6499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9596" tIns="34798" rIns="69596" bIns="34798"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09259">
                  <a:defRPr/>
                </a:pPr>
                <a:endParaRPr lang="zh-CN" altLang="en-US">
                  <a:solidFill>
                    <a:sysClr val="windowText" lastClr="000000"/>
                  </a:solidFill>
                  <a:cs typeface="+mn-ea"/>
                  <a:sym typeface="+mn-lt"/>
                </a:endParaRPr>
              </a:p>
            </p:txBody>
          </p:sp>
        </p:grpSp>
      </p:grpSp>
      <p:grpSp>
        <p:nvGrpSpPr>
          <p:cNvPr id="63" name="组合 62"/>
          <p:cNvGrpSpPr/>
          <p:nvPr/>
        </p:nvGrpSpPr>
        <p:grpSpPr>
          <a:xfrm>
            <a:off x="7366699" y="1417320"/>
            <a:ext cx="4071529" cy="1400819"/>
            <a:chOff x="5655602" y="1078737"/>
            <a:chExt cx="3126154" cy="1066179"/>
          </a:xfrm>
        </p:grpSpPr>
        <p:pic>
          <p:nvPicPr>
            <p:cNvPr id="46" name="图片 45"/>
            <p:cNvPicPr>
              <a:picLocks noChangeAspect="1"/>
            </p:cNvPicPr>
            <p:nvPr/>
          </p:nvPicPr>
          <p:blipFill>
            <a:blip r:embed="rId3"/>
            <a:stretch>
              <a:fillRect/>
            </a:stretch>
          </p:blipFill>
          <p:spPr>
            <a:xfrm>
              <a:off x="5655602" y="1330988"/>
              <a:ext cx="3126154" cy="668225"/>
            </a:xfrm>
            <a:prstGeom prst="rect">
              <a:avLst/>
            </a:prstGeom>
          </p:spPr>
        </p:pic>
        <p:sp>
          <p:nvSpPr>
            <p:cNvPr id="50" name="文本框 49"/>
            <p:cNvSpPr txBox="1"/>
            <p:nvPr/>
          </p:nvSpPr>
          <p:spPr>
            <a:xfrm>
              <a:off x="6528373" y="1078737"/>
              <a:ext cx="1780794" cy="281103"/>
            </a:xfrm>
            <a:prstGeom prst="rect">
              <a:avLst/>
            </a:prstGeom>
            <a:noFill/>
          </p:spPr>
          <p:txBody>
            <a:bodyPr wrap="square" rtlCol="0">
              <a:spAutoFit/>
            </a:bodyPr>
            <a:lstStyle/>
            <a:p>
              <a:r>
                <a:rPr lang="zh-CN" altLang="en-US" b="1" dirty="0">
                  <a:solidFill>
                    <a:schemeClr val="accent2"/>
                  </a:solidFill>
                  <a:cs typeface="+mn-ea"/>
                  <a:sym typeface="+mn-lt"/>
                </a:rPr>
                <a:t>点击添加标题</a:t>
              </a:r>
            </a:p>
          </p:txBody>
        </p:sp>
        <p:sp>
          <p:nvSpPr>
            <p:cNvPr id="51" name="文本框 50"/>
            <p:cNvSpPr txBox="1"/>
            <p:nvPr/>
          </p:nvSpPr>
          <p:spPr>
            <a:xfrm>
              <a:off x="6523904" y="1396506"/>
              <a:ext cx="1583019" cy="748410"/>
            </a:xfrm>
            <a:prstGeom prst="rect">
              <a:avLst/>
            </a:prstGeom>
            <a:noFill/>
          </p:spPr>
          <p:txBody>
            <a:bodyPr wrap="square" rtlCol="0">
              <a:spAutoFit/>
            </a:bodyPr>
            <a:lstStyle/>
            <a:p>
              <a:r>
                <a:rPr lang="zh-CN" altLang="en-US" sz="1400" dirty="0">
                  <a:solidFill>
                    <a:schemeClr val="tx1">
                      <a:lumMod val="50000"/>
                      <a:lumOff val="50000"/>
                    </a:schemeClr>
                  </a:solidFill>
                  <a:cs typeface="+mn-ea"/>
                  <a:sym typeface="+mn-lt"/>
                </a:rPr>
                <a:t>点击添加文本</a:t>
              </a:r>
              <a:endParaRPr lang="en-US" altLang="zh-CN" sz="1400"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点击添加文本</a:t>
              </a:r>
            </a:p>
            <a:p>
              <a:r>
                <a:rPr lang="zh-CN" altLang="en-US" sz="1400" dirty="0">
                  <a:solidFill>
                    <a:schemeClr val="tx1">
                      <a:lumMod val="50000"/>
                      <a:lumOff val="50000"/>
                    </a:schemeClr>
                  </a:solidFill>
                  <a:cs typeface="+mn-ea"/>
                  <a:sym typeface="+mn-lt"/>
                </a:rPr>
                <a:t>点击添加文本</a:t>
              </a:r>
            </a:p>
            <a:p>
              <a:endParaRPr lang="zh-CN" altLang="en-US" sz="1400" dirty="0">
                <a:solidFill>
                  <a:schemeClr val="tx1">
                    <a:lumMod val="50000"/>
                    <a:lumOff val="50000"/>
                  </a:schemeClr>
                </a:solidFill>
                <a:cs typeface="+mn-ea"/>
                <a:sym typeface="+mn-lt"/>
              </a:endParaRPr>
            </a:p>
          </p:txBody>
        </p:sp>
      </p:grpSp>
      <p:grpSp>
        <p:nvGrpSpPr>
          <p:cNvPr id="64" name="组合 63"/>
          <p:cNvGrpSpPr/>
          <p:nvPr/>
        </p:nvGrpSpPr>
        <p:grpSpPr>
          <a:xfrm>
            <a:off x="7366699" y="4710022"/>
            <a:ext cx="4071529" cy="1857800"/>
            <a:chOff x="5655602" y="3584850"/>
            <a:chExt cx="3126154" cy="1413992"/>
          </a:xfrm>
        </p:grpSpPr>
        <p:pic>
          <p:nvPicPr>
            <p:cNvPr id="47" name="图片 46"/>
            <p:cNvPicPr>
              <a:picLocks noChangeAspect="1"/>
            </p:cNvPicPr>
            <p:nvPr/>
          </p:nvPicPr>
          <p:blipFill>
            <a:blip r:embed="rId3"/>
            <a:stretch>
              <a:fillRect/>
            </a:stretch>
          </p:blipFill>
          <p:spPr>
            <a:xfrm flipV="1">
              <a:off x="5655602" y="3584850"/>
              <a:ext cx="3126154" cy="668225"/>
            </a:xfrm>
            <a:prstGeom prst="rect">
              <a:avLst/>
            </a:prstGeom>
          </p:spPr>
        </p:pic>
        <p:sp>
          <p:nvSpPr>
            <p:cNvPr id="52" name="文本框 51"/>
            <p:cNvSpPr txBox="1"/>
            <p:nvPr/>
          </p:nvSpPr>
          <p:spPr>
            <a:xfrm>
              <a:off x="6528373" y="3932663"/>
              <a:ext cx="1780794" cy="281103"/>
            </a:xfrm>
            <a:prstGeom prst="rect">
              <a:avLst/>
            </a:prstGeom>
            <a:noFill/>
          </p:spPr>
          <p:txBody>
            <a:bodyPr wrap="square" rtlCol="0">
              <a:spAutoFit/>
            </a:bodyPr>
            <a:lstStyle/>
            <a:p>
              <a:r>
                <a:rPr lang="zh-CN" altLang="en-US" b="1" dirty="0">
                  <a:solidFill>
                    <a:schemeClr val="accent3"/>
                  </a:solidFill>
                  <a:cs typeface="+mn-ea"/>
                  <a:sym typeface="+mn-lt"/>
                </a:rPr>
                <a:t>点击添加标题</a:t>
              </a:r>
            </a:p>
          </p:txBody>
        </p:sp>
        <p:sp>
          <p:nvSpPr>
            <p:cNvPr id="53" name="文本框 52"/>
            <p:cNvSpPr txBox="1"/>
            <p:nvPr/>
          </p:nvSpPr>
          <p:spPr>
            <a:xfrm>
              <a:off x="6523904" y="4250432"/>
              <a:ext cx="1583019" cy="748410"/>
            </a:xfrm>
            <a:prstGeom prst="rect">
              <a:avLst/>
            </a:prstGeom>
            <a:noFill/>
          </p:spPr>
          <p:txBody>
            <a:bodyPr wrap="square" rtlCol="0">
              <a:spAutoFit/>
            </a:bodyPr>
            <a:lstStyle/>
            <a:p>
              <a:r>
                <a:rPr lang="zh-CN" altLang="en-US" sz="1400" dirty="0">
                  <a:solidFill>
                    <a:schemeClr val="tx1">
                      <a:lumMod val="50000"/>
                      <a:lumOff val="50000"/>
                    </a:schemeClr>
                  </a:solidFill>
                  <a:cs typeface="+mn-ea"/>
                  <a:sym typeface="+mn-lt"/>
                </a:rPr>
                <a:t>点击添加文本</a:t>
              </a:r>
              <a:endParaRPr lang="en-US" altLang="zh-CN" sz="1400"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点击添加文本</a:t>
              </a:r>
            </a:p>
            <a:p>
              <a:r>
                <a:rPr lang="zh-CN" altLang="en-US" sz="1400" dirty="0">
                  <a:solidFill>
                    <a:schemeClr val="tx1">
                      <a:lumMod val="50000"/>
                      <a:lumOff val="50000"/>
                    </a:schemeClr>
                  </a:solidFill>
                  <a:cs typeface="+mn-ea"/>
                  <a:sym typeface="+mn-lt"/>
                </a:rPr>
                <a:t>点击添加文本</a:t>
              </a:r>
            </a:p>
            <a:p>
              <a:endParaRPr lang="zh-CN" altLang="en-US" sz="1400" dirty="0">
                <a:solidFill>
                  <a:schemeClr val="tx1">
                    <a:lumMod val="50000"/>
                    <a:lumOff val="50000"/>
                  </a:schemeClr>
                </a:solidFill>
                <a:cs typeface="+mn-ea"/>
                <a:sym typeface="+mn-lt"/>
              </a:endParaRPr>
            </a:p>
          </p:txBody>
        </p:sp>
      </p:grpSp>
      <p:grpSp>
        <p:nvGrpSpPr>
          <p:cNvPr id="62" name="组合 61"/>
          <p:cNvGrpSpPr/>
          <p:nvPr/>
        </p:nvGrpSpPr>
        <p:grpSpPr>
          <a:xfrm>
            <a:off x="1313482" y="1405239"/>
            <a:ext cx="4071529" cy="1402538"/>
            <a:chOff x="1007892" y="1069543"/>
            <a:chExt cx="3126154" cy="1067487"/>
          </a:xfrm>
        </p:grpSpPr>
        <p:pic>
          <p:nvPicPr>
            <p:cNvPr id="48" name="图片 47"/>
            <p:cNvPicPr>
              <a:picLocks noChangeAspect="1"/>
            </p:cNvPicPr>
            <p:nvPr/>
          </p:nvPicPr>
          <p:blipFill>
            <a:blip r:embed="rId3"/>
            <a:stretch>
              <a:fillRect/>
            </a:stretch>
          </p:blipFill>
          <p:spPr>
            <a:xfrm flipH="1">
              <a:off x="1007892" y="1328949"/>
              <a:ext cx="3126154" cy="668225"/>
            </a:xfrm>
            <a:prstGeom prst="rect">
              <a:avLst/>
            </a:prstGeom>
          </p:spPr>
        </p:pic>
        <p:sp>
          <p:nvSpPr>
            <p:cNvPr id="54" name="文本框 53"/>
            <p:cNvSpPr txBox="1"/>
            <p:nvPr/>
          </p:nvSpPr>
          <p:spPr>
            <a:xfrm>
              <a:off x="1539772" y="1069543"/>
              <a:ext cx="1780794" cy="281103"/>
            </a:xfrm>
            <a:prstGeom prst="rect">
              <a:avLst/>
            </a:prstGeom>
            <a:noFill/>
          </p:spPr>
          <p:txBody>
            <a:bodyPr wrap="square" rtlCol="0">
              <a:spAutoFit/>
            </a:bodyPr>
            <a:lstStyle/>
            <a:p>
              <a:pPr algn="r"/>
              <a:r>
                <a:rPr lang="zh-CN" altLang="en-US" b="1" dirty="0">
                  <a:solidFill>
                    <a:schemeClr val="accent1"/>
                  </a:solidFill>
                  <a:cs typeface="+mn-ea"/>
                  <a:sym typeface="+mn-lt"/>
                </a:rPr>
                <a:t>点击添加标题</a:t>
              </a:r>
            </a:p>
          </p:txBody>
        </p:sp>
        <p:sp>
          <p:nvSpPr>
            <p:cNvPr id="55" name="文本框 54"/>
            <p:cNvSpPr txBox="1"/>
            <p:nvPr/>
          </p:nvSpPr>
          <p:spPr>
            <a:xfrm>
              <a:off x="1704186" y="1388620"/>
              <a:ext cx="1583019" cy="748410"/>
            </a:xfrm>
            <a:prstGeom prst="rect">
              <a:avLst/>
            </a:prstGeom>
            <a:noFill/>
          </p:spPr>
          <p:txBody>
            <a:bodyPr wrap="square" rtlCol="0">
              <a:spAutoFit/>
            </a:bodyPr>
            <a:lstStyle/>
            <a:p>
              <a:pPr algn="r"/>
              <a:r>
                <a:rPr lang="zh-CN" altLang="en-US" sz="1400" dirty="0">
                  <a:solidFill>
                    <a:schemeClr val="tx1">
                      <a:lumMod val="50000"/>
                      <a:lumOff val="50000"/>
                    </a:schemeClr>
                  </a:solidFill>
                  <a:cs typeface="+mn-ea"/>
                  <a:sym typeface="+mn-lt"/>
                </a:rPr>
                <a:t>点击添加文本</a:t>
              </a:r>
              <a:endParaRPr lang="en-US" altLang="zh-CN" sz="1400" dirty="0">
                <a:solidFill>
                  <a:schemeClr val="tx1">
                    <a:lumMod val="50000"/>
                    <a:lumOff val="50000"/>
                  </a:schemeClr>
                </a:solidFill>
                <a:cs typeface="+mn-ea"/>
                <a:sym typeface="+mn-lt"/>
              </a:endParaRPr>
            </a:p>
            <a:p>
              <a:pPr algn="r"/>
              <a:r>
                <a:rPr lang="zh-CN" altLang="en-US" sz="1400" dirty="0">
                  <a:solidFill>
                    <a:schemeClr val="tx1">
                      <a:lumMod val="50000"/>
                      <a:lumOff val="50000"/>
                    </a:schemeClr>
                  </a:solidFill>
                  <a:cs typeface="+mn-ea"/>
                  <a:sym typeface="+mn-lt"/>
                </a:rPr>
                <a:t>点击添加文本</a:t>
              </a:r>
            </a:p>
            <a:p>
              <a:pPr algn="r"/>
              <a:r>
                <a:rPr lang="zh-CN" altLang="en-US" sz="1400" dirty="0">
                  <a:solidFill>
                    <a:schemeClr val="tx1">
                      <a:lumMod val="50000"/>
                      <a:lumOff val="50000"/>
                    </a:schemeClr>
                  </a:solidFill>
                  <a:cs typeface="+mn-ea"/>
                  <a:sym typeface="+mn-lt"/>
                </a:rPr>
                <a:t>点击添加文本</a:t>
              </a:r>
            </a:p>
            <a:p>
              <a:pPr algn="r"/>
              <a:endParaRPr lang="zh-CN" altLang="en-US" sz="1400" dirty="0">
                <a:solidFill>
                  <a:schemeClr val="tx1">
                    <a:lumMod val="50000"/>
                    <a:lumOff val="50000"/>
                  </a:schemeClr>
                </a:solidFill>
                <a:cs typeface="+mn-ea"/>
                <a:sym typeface="+mn-lt"/>
              </a:endParaRPr>
            </a:p>
          </p:txBody>
        </p:sp>
      </p:grpSp>
      <p:grpSp>
        <p:nvGrpSpPr>
          <p:cNvPr id="65" name="组合 64"/>
          <p:cNvGrpSpPr/>
          <p:nvPr/>
        </p:nvGrpSpPr>
        <p:grpSpPr>
          <a:xfrm>
            <a:off x="1311131" y="4710024"/>
            <a:ext cx="4071529" cy="1802663"/>
            <a:chOff x="1006087" y="3584850"/>
            <a:chExt cx="3126154" cy="1372027"/>
          </a:xfrm>
        </p:grpSpPr>
        <p:pic>
          <p:nvPicPr>
            <p:cNvPr id="49" name="图片 48"/>
            <p:cNvPicPr>
              <a:picLocks noChangeAspect="1"/>
            </p:cNvPicPr>
            <p:nvPr/>
          </p:nvPicPr>
          <p:blipFill>
            <a:blip r:embed="rId3"/>
            <a:stretch>
              <a:fillRect/>
            </a:stretch>
          </p:blipFill>
          <p:spPr>
            <a:xfrm rot="10800000">
              <a:off x="1006087" y="3584850"/>
              <a:ext cx="3126154" cy="668225"/>
            </a:xfrm>
            <a:prstGeom prst="rect">
              <a:avLst/>
            </a:prstGeom>
          </p:spPr>
        </p:pic>
        <p:sp>
          <p:nvSpPr>
            <p:cNvPr id="56" name="文本框 55"/>
            <p:cNvSpPr txBox="1"/>
            <p:nvPr/>
          </p:nvSpPr>
          <p:spPr>
            <a:xfrm>
              <a:off x="1519202" y="3889390"/>
              <a:ext cx="1780794" cy="281103"/>
            </a:xfrm>
            <a:prstGeom prst="rect">
              <a:avLst/>
            </a:prstGeom>
            <a:noFill/>
          </p:spPr>
          <p:txBody>
            <a:bodyPr wrap="square" rtlCol="0">
              <a:spAutoFit/>
            </a:bodyPr>
            <a:lstStyle/>
            <a:p>
              <a:pPr algn="r"/>
              <a:r>
                <a:rPr lang="zh-CN" altLang="en-US" b="1" dirty="0">
                  <a:solidFill>
                    <a:schemeClr val="tx2"/>
                  </a:solidFill>
                  <a:cs typeface="+mn-ea"/>
                  <a:sym typeface="+mn-lt"/>
                </a:rPr>
                <a:t>点击添加标题</a:t>
              </a:r>
            </a:p>
          </p:txBody>
        </p:sp>
        <p:sp>
          <p:nvSpPr>
            <p:cNvPr id="57" name="文本框 56"/>
            <p:cNvSpPr txBox="1"/>
            <p:nvPr/>
          </p:nvSpPr>
          <p:spPr>
            <a:xfrm>
              <a:off x="1683616" y="4208467"/>
              <a:ext cx="1583019" cy="748410"/>
            </a:xfrm>
            <a:prstGeom prst="rect">
              <a:avLst/>
            </a:prstGeom>
            <a:noFill/>
          </p:spPr>
          <p:txBody>
            <a:bodyPr wrap="square" rtlCol="0">
              <a:spAutoFit/>
            </a:bodyPr>
            <a:lstStyle/>
            <a:p>
              <a:pPr algn="r"/>
              <a:r>
                <a:rPr lang="zh-CN" altLang="en-US" sz="1400" dirty="0">
                  <a:solidFill>
                    <a:schemeClr val="tx1">
                      <a:lumMod val="50000"/>
                      <a:lumOff val="50000"/>
                    </a:schemeClr>
                  </a:solidFill>
                  <a:cs typeface="+mn-ea"/>
                  <a:sym typeface="+mn-lt"/>
                </a:rPr>
                <a:t>点击添加文本</a:t>
              </a:r>
              <a:endParaRPr lang="en-US" altLang="zh-CN" sz="1400" dirty="0">
                <a:solidFill>
                  <a:schemeClr val="tx1">
                    <a:lumMod val="50000"/>
                    <a:lumOff val="50000"/>
                  </a:schemeClr>
                </a:solidFill>
                <a:cs typeface="+mn-ea"/>
                <a:sym typeface="+mn-lt"/>
              </a:endParaRPr>
            </a:p>
            <a:p>
              <a:pPr algn="r"/>
              <a:r>
                <a:rPr lang="zh-CN" altLang="en-US" sz="1400" dirty="0">
                  <a:solidFill>
                    <a:schemeClr val="tx1">
                      <a:lumMod val="50000"/>
                      <a:lumOff val="50000"/>
                    </a:schemeClr>
                  </a:solidFill>
                  <a:cs typeface="+mn-ea"/>
                  <a:sym typeface="+mn-lt"/>
                </a:rPr>
                <a:t>点击添加文本</a:t>
              </a:r>
            </a:p>
            <a:p>
              <a:pPr algn="r"/>
              <a:r>
                <a:rPr lang="zh-CN" altLang="en-US" sz="1400" dirty="0">
                  <a:solidFill>
                    <a:schemeClr val="tx1">
                      <a:lumMod val="50000"/>
                      <a:lumOff val="50000"/>
                    </a:schemeClr>
                  </a:solidFill>
                  <a:cs typeface="+mn-ea"/>
                  <a:sym typeface="+mn-lt"/>
                </a:rPr>
                <a:t>点击添加文本</a:t>
              </a:r>
            </a:p>
            <a:p>
              <a:pPr algn="r"/>
              <a:endParaRPr lang="zh-CN" altLang="en-US" sz="1400" dirty="0">
                <a:solidFill>
                  <a:schemeClr val="tx1">
                    <a:lumMod val="50000"/>
                    <a:lumOff val="50000"/>
                  </a:schemeClr>
                </a:solidFill>
                <a:cs typeface="+mn-ea"/>
                <a:sym typeface="+mn-lt"/>
              </a:endParaRPr>
            </a:p>
          </p:txBody>
        </p:sp>
      </p:grpSp>
      <p:sp>
        <p:nvSpPr>
          <p:cNvPr id="2" name="标题 1"/>
          <p:cNvSpPr>
            <a:spLocks noGrp="1"/>
          </p:cNvSpPr>
          <p:nvPr>
            <p:ph type="title"/>
          </p:nvPr>
        </p:nvSpPr>
        <p:spPr/>
        <p:txBody>
          <a:bodyPr/>
          <a:lstStyle/>
          <a:p>
            <a:r>
              <a:rPr lang="zh-CN" altLang="en-US" dirty="0">
                <a:latin typeface="+mn-lt"/>
                <a:ea typeface="+mn-ea"/>
                <a:cs typeface="+mn-ea"/>
                <a:sym typeface="+mn-lt"/>
              </a:rPr>
              <a:t>单击此处添加标题</a:t>
            </a:r>
          </a:p>
        </p:txBody>
      </p:sp>
    </p:spTree>
    <p:extLst>
      <p:ext uri="{BB962C8B-B14F-4D97-AF65-F5344CB8AC3E}">
        <p14:creationId xmlns:p14="http://schemas.microsoft.com/office/powerpoint/2010/main" val="388128010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ppt_x"/>
                                          </p:val>
                                        </p:tav>
                                        <p:tav tm="100000">
                                          <p:val>
                                            <p:strVal val="#ppt_x"/>
                                          </p:val>
                                        </p:tav>
                                      </p:tavLst>
                                    </p:anim>
                                    <p:anim calcmode="lin" valueType="num">
                                      <p:cBhvr additive="base">
                                        <p:cTn id="8" dur="500" fill="hold"/>
                                        <p:tgtEl>
                                          <p:spTgt spid="60"/>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66"/>
                                        </p:tgtEl>
                                        <p:attrNameLst>
                                          <p:attrName>style.visibility</p:attrName>
                                        </p:attrNameLst>
                                      </p:cBhvr>
                                      <p:to>
                                        <p:strVal val="visible"/>
                                      </p:to>
                                    </p:set>
                                    <p:anim calcmode="lin" valueType="num">
                                      <p:cBhvr additive="base">
                                        <p:cTn id="12" dur="500" fill="hold"/>
                                        <p:tgtEl>
                                          <p:spTgt spid="66"/>
                                        </p:tgtEl>
                                        <p:attrNameLst>
                                          <p:attrName>ppt_x</p:attrName>
                                        </p:attrNameLst>
                                      </p:cBhvr>
                                      <p:tavLst>
                                        <p:tav tm="0">
                                          <p:val>
                                            <p:strVal val="#ppt_x"/>
                                          </p:val>
                                        </p:tav>
                                        <p:tav tm="100000">
                                          <p:val>
                                            <p:strVal val="#ppt_x"/>
                                          </p:val>
                                        </p:tav>
                                      </p:tavLst>
                                    </p:anim>
                                    <p:anim calcmode="lin" valueType="num">
                                      <p:cBhvr additive="base">
                                        <p:cTn id="13" dur="500" fill="hold"/>
                                        <p:tgtEl>
                                          <p:spTgt spid="66"/>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59"/>
                                        </p:tgtEl>
                                        <p:attrNameLst>
                                          <p:attrName>style.visibility</p:attrName>
                                        </p:attrNameLst>
                                      </p:cBhvr>
                                      <p:to>
                                        <p:strVal val="visible"/>
                                      </p:to>
                                    </p:set>
                                    <p:anim calcmode="lin" valueType="num">
                                      <p:cBhvr additive="base">
                                        <p:cTn id="17" dur="500" fill="hold"/>
                                        <p:tgtEl>
                                          <p:spTgt spid="59"/>
                                        </p:tgtEl>
                                        <p:attrNameLst>
                                          <p:attrName>ppt_x</p:attrName>
                                        </p:attrNameLst>
                                      </p:cBhvr>
                                      <p:tavLst>
                                        <p:tav tm="0">
                                          <p:val>
                                            <p:strVal val="0-#ppt_w/2"/>
                                          </p:val>
                                        </p:tav>
                                        <p:tav tm="100000">
                                          <p:val>
                                            <p:strVal val="#ppt_x"/>
                                          </p:val>
                                        </p:tav>
                                      </p:tavLst>
                                    </p:anim>
                                    <p:anim calcmode="lin" valueType="num">
                                      <p:cBhvr additive="base">
                                        <p:cTn id="18" dur="500" fill="hold"/>
                                        <p:tgtEl>
                                          <p:spTgt spid="59"/>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1+#ppt_w/2"/>
                                          </p:val>
                                        </p:tav>
                                        <p:tav tm="100000">
                                          <p:val>
                                            <p:strVal val="#ppt_x"/>
                                          </p:val>
                                        </p:tav>
                                      </p:tavLst>
                                    </p:anim>
                                    <p:anim calcmode="lin" valueType="num">
                                      <p:cBhvr additive="base">
                                        <p:cTn id="23" dur="500" fill="hold"/>
                                        <p:tgtEl>
                                          <p:spTgt spid="8"/>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nodeType="afterEffect">
                                  <p:stCondLst>
                                    <p:cond delay="0"/>
                                  </p:stCondLst>
                                  <p:childTnLst>
                                    <p:set>
                                      <p:cBhvr>
                                        <p:cTn id="26" dur="1" fill="hold">
                                          <p:stCondLst>
                                            <p:cond delay="0"/>
                                          </p:stCondLst>
                                        </p:cTn>
                                        <p:tgtEl>
                                          <p:spTgt spid="62"/>
                                        </p:tgtEl>
                                        <p:attrNameLst>
                                          <p:attrName>style.visibility</p:attrName>
                                        </p:attrNameLst>
                                      </p:cBhvr>
                                      <p:to>
                                        <p:strVal val="visible"/>
                                      </p:to>
                                    </p:set>
                                    <p:anim calcmode="lin" valueType="num">
                                      <p:cBhvr additive="base">
                                        <p:cTn id="27" dur="500" fill="hold"/>
                                        <p:tgtEl>
                                          <p:spTgt spid="62"/>
                                        </p:tgtEl>
                                        <p:attrNameLst>
                                          <p:attrName>ppt_x</p:attrName>
                                        </p:attrNameLst>
                                      </p:cBhvr>
                                      <p:tavLst>
                                        <p:tav tm="0">
                                          <p:val>
                                            <p:strVal val="1+#ppt_w/2"/>
                                          </p:val>
                                        </p:tav>
                                        <p:tav tm="100000">
                                          <p:val>
                                            <p:strVal val="#ppt_x"/>
                                          </p:val>
                                        </p:tav>
                                      </p:tavLst>
                                    </p:anim>
                                    <p:anim calcmode="lin" valueType="num">
                                      <p:cBhvr additive="base">
                                        <p:cTn id="28" dur="500" fill="hold"/>
                                        <p:tgtEl>
                                          <p:spTgt spid="62"/>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8" fill="hold" nodeType="afterEffect">
                                  <p:stCondLst>
                                    <p:cond delay="0"/>
                                  </p:stCondLst>
                                  <p:childTnLst>
                                    <p:set>
                                      <p:cBhvr>
                                        <p:cTn id="31" dur="1" fill="hold">
                                          <p:stCondLst>
                                            <p:cond delay="0"/>
                                          </p:stCondLst>
                                        </p:cTn>
                                        <p:tgtEl>
                                          <p:spTgt spid="63"/>
                                        </p:tgtEl>
                                        <p:attrNameLst>
                                          <p:attrName>style.visibility</p:attrName>
                                        </p:attrNameLst>
                                      </p:cBhvr>
                                      <p:to>
                                        <p:strVal val="visible"/>
                                      </p:to>
                                    </p:set>
                                    <p:anim calcmode="lin" valueType="num">
                                      <p:cBhvr additive="base">
                                        <p:cTn id="32" dur="500" fill="hold"/>
                                        <p:tgtEl>
                                          <p:spTgt spid="63"/>
                                        </p:tgtEl>
                                        <p:attrNameLst>
                                          <p:attrName>ppt_x</p:attrName>
                                        </p:attrNameLst>
                                      </p:cBhvr>
                                      <p:tavLst>
                                        <p:tav tm="0">
                                          <p:val>
                                            <p:strVal val="0-#ppt_w/2"/>
                                          </p:val>
                                        </p:tav>
                                        <p:tav tm="100000">
                                          <p:val>
                                            <p:strVal val="#ppt_x"/>
                                          </p:val>
                                        </p:tav>
                                      </p:tavLst>
                                    </p:anim>
                                    <p:anim calcmode="lin" valueType="num">
                                      <p:cBhvr additive="base">
                                        <p:cTn id="33" dur="500" fill="hold"/>
                                        <p:tgtEl>
                                          <p:spTgt spid="63"/>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8" fill="hold" nodeType="afterEffect">
                                  <p:stCondLst>
                                    <p:cond delay="0"/>
                                  </p:stCondLst>
                                  <p:childTnLst>
                                    <p:set>
                                      <p:cBhvr>
                                        <p:cTn id="36" dur="1" fill="hold">
                                          <p:stCondLst>
                                            <p:cond delay="0"/>
                                          </p:stCondLst>
                                        </p:cTn>
                                        <p:tgtEl>
                                          <p:spTgt spid="64"/>
                                        </p:tgtEl>
                                        <p:attrNameLst>
                                          <p:attrName>style.visibility</p:attrName>
                                        </p:attrNameLst>
                                      </p:cBhvr>
                                      <p:to>
                                        <p:strVal val="visible"/>
                                      </p:to>
                                    </p:set>
                                    <p:anim calcmode="lin" valueType="num">
                                      <p:cBhvr additive="base">
                                        <p:cTn id="37" dur="500" fill="hold"/>
                                        <p:tgtEl>
                                          <p:spTgt spid="64"/>
                                        </p:tgtEl>
                                        <p:attrNameLst>
                                          <p:attrName>ppt_x</p:attrName>
                                        </p:attrNameLst>
                                      </p:cBhvr>
                                      <p:tavLst>
                                        <p:tav tm="0">
                                          <p:val>
                                            <p:strVal val="0-#ppt_w/2"/>
                                          </p:val>
                                        </p:tav>
                                        <p:tav tm="100000">
                                          <p:val>
                                            <p:strVal val="#ppt_x"/>
                                          </p:val>
                                        </p:tav>
                                      </p:tavLst>
                                    </p:anim>
                                    <p:anim calcmode="lin" valueType="num">
                                      <p:cBhvr additive="base">
                                        <p:cTn id="38" dur="500" fill="hold"/>
                                        <p:tgtEl>
                                          <p:spTgt spid="64"/>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2" fill="hold" nodeType="afterEffect">
                                  <p:stCondLst>
                                    <p:cond delay="0"/>
                                  </p:stCondLst>
                                  <p:childTnLst>
                                    <p:set>
                                      <p:cBhvr>
                                        <p:cTn id="41" dur="1" fill="hold">
                                          <p:stCondLst>
                                            <p:cond delay="0"/>
                                          </p:stCondLst>
                                        </p:cTn>
                                        <p:tgtEl>
                                          <p:spTgt spid="65"/>
                                        </p:tgtEl>
                                        <p:attrNameLst>
                                          <p:attrName>style.visibility</p:attrName>
                                        </p:attrNameLst>
                                      </p:cBhvr>
                                      <p:to>
                                        <p:strVal val="visible"/>
                                      </p:to>
                                    </p:set>
                                    <p:anim calcmode="lin" valueType="num">
                                      <p:cBhvr additive="base">
                                        <p:cTn id="42" dur="500" fill="hold"/>
                                        <p:tgtEl>
                                          <p:spTgt spid="65"/>
                                        </p:tgtEl>
                                        <p:attrNameLst>
                                          <p:attrName>ppt_x</p:attrName>
                                        </p:attrNameLst>
                                      </p:cBhvr>
                                      <p:tavLst>
                                        <p:tav tm="0">
                                          <p:val>
                                            <p:strVal val="1+#ppt_w/2"/>
                                          </p:val>
                                        </p:tav>
                                        <p:tav tm="100000">
                                          <p:val>
                                            <p:strVal val="#ppt_x"/>
                                          </p:val>
                                        </p:tav>
                                      </p:tavLst>
                                    </p:anim>
                                    <p:anim calcmode="lin" valueType="num">
                                      <p:cBhvr additive="base">
                                        <p:cTn id="43" dur="500" fill="hold"/>
                                        <p:tgtEl>
                                          <p:spTgt spid="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9"/>
          <p:cNvSpPr>
            <a:spLocks/>
          </p:cNvSpPr>
          <p:nvPr/>
        </p:nvSpPr>
        <p:spPr bwMode="auto">
          <a:xfrm>
            <a:off x="2511000" y="1608098"/>
            <a:ext cx="2576347" cy="2888159"/>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 name="组合 2"/>
          <p:cNvGrpSpPr/>
          <p:nvPr/>
        </p:nvGrpSpPr>
        <p:grpSpPr>
          <a:xfrm>
            <a:off x="2701146" y="1821257"/>
            <a:ext cx="2196057" cy="2461843"/>
            <a:chOff x="5002386" y="2208630"/>
            <a:chExt cx="2196057" cy="2461843"/>
          </a:xfrm>
        </p:grpSpPr>
        <p:sp>
          <p:nvSpPr>
            <p:cNvPr id="4" name="Freeform 19"/>
            <p:cNvSpPr>
              <a:spLocks/>
            </p:cNvSpPr>
            <p:nvPr/>
          </p:nvSpPr>
          <p:spPr bwMode="auto">
            <a:xfrm>
              <a:off x="5002386" y="2208630"/>
              <a:ext cx="2196057" cy="2461843"/>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flipH="1">
              <a:off x="5187344" y="2508526"/>
              <a:ext cx="1826141" cy="1862048"/>
            </a:xfrm>
            <a:prstGeom prst="rect">
              <a:avLst/>
            </a:prstGeom>
            <a:noFill/>
          </p:spPr>
          <p:txBody>
            <a:bodyPr wrap="none" rtlCol="0">
              <a:spAutoFit/>
            </a:bodyPr>
            <a:lstStyle/>
            <a:p>
              <a:pPr algn="ctr"/>
              <a:r>
                <a:rPr lang="en-US" altLang="zh-CN" sz="11500" dirty="0">
                  <a:solidFill>
                    <a:schemeClr val="bg1"/>
                  </a:solidFill>
                  <a:cs typeface="+mn-ea"/>
                  <a:sym typeface="+mn-lt"/>
                </a:rPr>
                <a:t>03</a:t>
              </a:r>
              <a:endParaRPr lang="zh-CN" altLang="en-US" sz="11500" dirty="0">
                <a:solidFill>
                  <a:schemeClr val="bg1"/>
                </a:solidFill>
                <a:cs typeface="+mn-ea"/>
                <a:sym typeface="+mn-lt"/>
              </a:endParaRPr>
            </a:p>
          </p:txBody>
        </p:sp>
      </p:grpSp>
      <p:sp>
        <p:nvSpPr>
          <p:cNvPr id="6" name="文本框 5"/>
          <p:cNvSpPr txBox="1"/>
          <p:nvPr/>
        </p:nvSpPr>
        <p:spPr>
          <a:xfrm>
            <a:off x="5280788" y="2323872"/>
            <a:ext cx="4493538" cy="830997"/>
          </a:xfrm>
          <a:prstGeom prst="rect">
            <a:avLst/>
          </a:prstGeom>
          <a:noFill/>
        </p:spPr>
        <p:txBody>
          <a:bodyPr wrap="none" rtlCol="0">
            <a:spAutoFit/>
          </a:bodyPr>
          <a:lstStyle/>
          <a:p>
            <a:r>
              <a:rPr lang="zh-CN" altLang="en-US" sz="4800" b="1" dirty="0">
                <a:solidFill>
                  <a:schemeClr val="accent1"/>
                </a:solidFill>
                <a:cs typeface="+mn-ea"/>
                <a:sym typeface="+mn-lt"/>
              </a:rPr>
              <a:t>单击添加过渡页</a:t>
            </a:r>
          </a:p>
        </p:txBody>
      </p:sp>
      <p:sp>
        <p:nvSpPr>
          <p:cNvPr id="7" name="TextBox 24"/>
          <p:cNvSpPr txBox="1"/>
          <p:nvPr/>
        </p:nvSpPr>
        <p:spPr>
          <a:xfrm>
            <a:off x="5213184" y="3217200"/>
            <a:ext cx="1289223"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8" name="TextBox 25"/>
          <p:cNvSpPr txBox="1"/>
          <p:nvPr/>
        </p:nvSpPr>
        <p:spPr>
          <a:xfrm>
            <a:off x="6755218" y="3214049"/>
            <a:ext cx="1331236"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9" name="TextBox 26"/>
          <p:cNvSpPr txBox="1"/>
          <p:nvPr/>
        </p:nvSpPr>
        <p:spPr>
          <a:xfrm>
            <a:off x="8294094" y="3217199"/>
            <a:ext cx="1457613"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0" name="TextBox 27"/>
          <p:cNvSpPr txBox="1"/>
          <p:nvPr/>
        </p:nvSpPr>
        <p:spPr>
          <a:xfrm>
            <a:off x="5213184" y="3630124"/>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1" name="TextBox 28"/>
          <p:cNvSpPr txBox="1"/>
          <p:nvPr/>
        </p:nvSpPr>
        <p:spPr>
          <a:xfrm>
            <a:off x="6755218" y="3645142"/>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2" name="TextBox 29"/>
          <p:cNvSpPr txBox="1"/>
          <p:nvPr/>
        </p:nvSpPr>
        <p:spPr>
          <a:xfrm>
            <a:off x="8314616" y="3630124"/>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Tree>
    <p:extLst>
      <p:ext uri="{BB962C8B-B14F-4D97-AF65-F5344CB8AC3E}">
        <p14:creationId xmlns:p14="http://schemas.microsoft.com/office/powerpoint/2010/main" val="108386993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1250"/>
                                        <p:tgtEl>
                                          <p:spTgt spid="2"/>
                                        </p:tgtEl>
                                      </p:cBhvr>
                                    </p:animEffect>
                                  </p:childTnLst>
                                </p:cTn>
                              </p:par>
                            </p:childTnLst>
                          </p:cTn>
                        </p:par>
                        <p:par>
                          <p:cTn id="8" fill="hold">
                            <p:stCondLst>
                              <p:cond delay="1250"/>
                            </p:stCondLst>
                            <p:childTnLst>
                              <p:par>
                                <p:cTn id="9" presetID="5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par>
                          <p:cTn id="14" fill="hold">
                            <p:stCondLst>
                              <p:cond delay="1750"/>
                            </p:stCondLst>
                            <p:childTnLst>
                              <p:par>
                                <p:cTn id="15" presetID="16" presetClass="entr" presetSubtype="37"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outVertical)">
                                      <p:cBhvr>
                                        <p:cTn id="17" dur="500"/>
                                        <p:tgtEl>
                                          <p:spTgt spid="6"/>
                                        </p:tgtEl>
                                      </p:cBhvr>
                                    </p:animEffect>
                                  </p:childTnLst>
                                </p:cTn>
                              </p:par>
                            </p:childTnLst>
                          </p:cTn>
                        </p:par>
                        <p:par>
                          <p:cTn id="18" fill="hold">
                            <p:stCondLst>
                              <p:cond delay="2250"/>
                            </p:stCondLst>
                            <p:childTnLst>
                              <p:par>
                                <p:cTn id="19" presetID="2" presetClass="entr" presetSubtype="4"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2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40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60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80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100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fill="hold"/>
                                        <p:tgtEl>
                                          <p:spTgt spid="12"/>
                                        </p:tgtEl>
                                        <p:attrNameLst>
                                          <p:attrName>ppt_x</p:attrName>
                                        </p:attrNameLst>
                                      </p:cBhvr>
                                      <p:tavLst>
                                        <p:tav tm="0">
                                          <p:val>
                                            <p:strVal val="#ppt_x"/>
                                          </p:val>
                                        </p:tav>
                                        <p:tav tm="100000">
                                          <p:val>
                                            <p:strVal val="#ppt_x"/>
                                          </p:val>
                                        </p:tav>
                                      </p:tavLst>
                                    </p:anim>
                                    <p:anim calcmode="lin" valueType="num">
                                      <p:cBhvr additive="base">
                                        <p:cTn id="4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p:bldP spid="7" grpId="0"/>
      <p:bldP spid="8" grpId="0"/>
      <p:bldP spid="9" grpId="0"/>
      <p:bldP spid="10" grpId="0"/>
      <p:bldP spid="11" grpId="0"/>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930802" y="2426306"/>
            <a:ext cx="5868933" cy="3804445"/>
            <a:chOff x="714067" y="1846687"/>
            <a:chExt cx="4506215" cy="2895605"/>
          </a:xfrm>
        </p:grpSpPr>
        <p:graphicFrame>
          <p:nvGraphicFramePr>
            <p:cNvPr id="2" name="图表 1"/>
            <p:cNvGraphicFramePr/>
            <p:nvPr>
              <p:extLst/>
            </p:nvPr>
          </p:nvGraphicFramePr>
          <p:xfrm>
            <a:off x="714067" y="1846687"/>
            <a:ext cx="4506215" cy="2895605"/>
          </p:xfrm>
          <a:graphic>
            <a:graphicData uri="http://schemas.openxmlformats.org/drawingml/2006/chart">
              <c:chart xmlns:c="http://schemas.openxmlformats.org/drawingml/2006/chart" xmlns:r="http://schemas.openxmlformats.org/officeDocument/2006/relationships" r:id="rId3"/>
            </a:graphicData>
          </a:graphic>
        </p:graphicFrame>
        <p:grpSp>
          <p:nvGrpSpPr>
            <p:cNvPr id="3" name="组合 2"/>
            <p:cNvGrpSpPr/>
            <p:nvPr/>
          </p:nvGrpSpPr>
          <p:grpSpPr>
            <a:xfrm>
              <a:off x="2071270" y="1997100"/>
              <a:ext cx="371262" cy="347910"/>
              <a:chOff x="1850747" y="5311799"/>
              <a:chExt cx="1317487" cy="1314252"/>
            </a:xfrm>
          </p:grpSpPr>
          <p:grpSp>
            <p:nvGrpSpPr>
              <p:cNvPr id="4" name="组合 3"/>
              <p:cNvGrpSpPr/>
              <p:nvPr/>
            </p:nvGrpSpPr>
            <p:grpSpPr>
              <a:xfrm rot="20169305">
                <a:off x="1850747" y="5311799"/>
                <a:ext cx="1317487" cy="1314252"/>
                <a:chOff x="2475916" y="2918427"/>
                <a:chExt cx="1675039" cy="1747252"/>
              </a:xfrm>
            </p:grpSpPr>
            <p:sp>
              <p:nvSpPr>
                <p:cNvPr id="6" name="椭圆 5"/>
                <p:cNvSpPr/>
                <p:nvPr/>
              </p:nvSpPr>
              <p:spPr>
                <a:xfrm>
                  <a:off x="2475916" y="2918427"/>
                  <a:ext cx="1675039" cy="1747252"/>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sz="1400" dirty="0">
                    <a:cs typeface="+mn-ea"/>
                    <a:sym typeface="+mn-lt"/>
                  </a:endParaRPr>
                </a:p>
              </p:txBody>
            </p:sp>
            <p:sp>
              <p:nvSpPr>
                <p:cNvPr id="7" name="椭圆 6"/>
                <p:cNvSpPr/>
                <p:nvPr/>
              </p:nvSpPr>
              <p:spPr>
                <a:xfrm>
                  <a:off x="2770693" y="3322981"/>
                  <a:ext cx="996115" cy="1102675"/>
                </a:xfrm>
                <a:prstGeom prst="ellipse">
                  <a:avLst/>
                </a:prstGeom>
                <a:solidFill>
                  <a:schemeClr val="accent1"/>
                </a:solidFill>
                <a:ln>
                  <a:noFill/>
                </a:ln>
                <a:effectLst>
                  <a:innerShdw blurRad="25400">
                    <a:schemeClr val="accent6"/>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pic>
            <p:nvPicPr>
              <p:cNvPr id="5" name="图片 4"/>
              <p:cNvPicPr>
                <a:picLocks noChangeAspect="1"/>
              </p:cNvPicPr>
              <p:nvPr/>
            </p:nvPicPr>
            <p:blipFill>
              <a:blip r:embed="rId4">
                <a:duotone>
                  <a:prstClr val="black"/>
                  <a:schemeClr val="accent3">
                    <a:tint val="45000"/>
                    <a:satMod val="400000"/>
                  </a:schemeClr>
                </a:duotone>
              </a:blip>
              <a:stretch>
                <a:fillRect/>
              </a:stretch>
            </p:blipFill>
            <p:spPr>
              <a:xfrm flipH="1">
                <a:off x="2344281" y="5684650"/>
                <a:ext cx="267664" cy="684468"/>
              </a:xfrm>
              <a:prstGeom prst="rect">
                <a:avLst/>
              </a:prstGeom>
              <a:effectLst/>
            </p:spPr>
          </p:pic>
        </p:grpSp>
        <p:grpSp>
          <p:nvGrpSpPr>
            <p:cNvPr id="8" name="组合 7"/>
            <p:cNvGrpSpPr/>
            <p:nvPr/>
          </p:nvGrpSpPr>
          <p:grpSpPr>
            <a:xfrm>
              <a:off x="4579492" y="3237015"/>
              <a:ext cx="371262" cy="347911"/>
              <a:chOff x="1853674" y="5313761"/>
              <a:chExt cx="1317487" cy="1314254"/>
            </a:xfrm>
          </p:grpSpPr>
          <p:grpSp>
            <p:nvGrpSpPr>
              <p:cNvPr id="9" name="组合 8"/>
              <p:cNvGrpSpPr/>
              <p:nvPr/>
            </p:nvGrpSpPr>
            <p:grpSpPr>
              <a:xfrm rot="20169305">
                <a:off x="1853674" y="5313761"/>
                <a:ext cx="1317487" cy="1314254"/>
                <a:chOff x="2478311" y="2922386"/>
                <a:chExt cx="1675039" cy="1747255"/>
              </a:xfrm>
            </p:grpSpPr>
            <p:sp>
              <p:nvSpPr>
                <p:cNvPr id="11" name="椭圆 10"/>
                <p:cNvSpPr/>
                <p:nvPr/>
              </p:nvSpPr>
              <p:spPr>
                <a:xfrm>
                  <a:off x="2478311" y="2922386"/>
                  <a:ext cx="1675039" cy="1747255"/>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sz="1400" dirty="0">
                    <a:cs typeface="+mn-ea"/>
                    <a:sym typeface="+mn-lt"/>
                  </a:endParaRPr>
                </a:p>
              </p:txBody>
            </p:sp>
            <p:sp>
              <p:nvSpPr>
                <p:cNvPr id="12" name="椭圆 11"/>
                <p:cNvSpPr/>
                <p:nvPr/>
              </p:nvSpPr>
              <p:spPr>
                <a:xfrm>
                  <a:off x="2770693" y="3322981"/>
                  <a:ext cx="996115" cy="1102675"/>
                </a:xfrm>
                <a:prstGeom prst="ellipse">
                  <a:avLst/>
                </a:prstGeom>
                <a:solidFill>
                  <a:schemeClr val="accent4"/>
                </a:solidFill>
                <a:ln>
                  <a:noFill/>
                </a:ln>
                <a:effectLst>
                  <a:innerShdw blurRad="25400">
                    <a:schemeClr val="accent6"/>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pic>
            <p:nvPicPr>
              <p:cNvPr id="10" name="图片 9"/>
              <p:cNvPicPr>
                <a:picLocks noChangeAspect="1"/>
              </p:cNvPicPr>
              <p:nvPr/>
            </p:nvPicPr>
            <p:blipFill>
              <a:blip r:embed="rId4">
                <a:duotone>
                  <a:prstClr val="black"/>
                  <a:schemeClr val="accent3">
                    <a:tint val="45000"/>
                    <a:satMod val="400000"/>
                  </a:schemeClr>
                </a:duotone>
              </a:blip>
              <a:stretch>
                <a:fillRect/>
              </a:stretch>
            </p:blipFill>
            <p:spPr>
              <a:xfrm flipH="1">
                <a:off x="2344281" y="5684650"/>
                <a:ext cx="267664" cy="684468"/>
              </a:xfrm>
              <a:prstGeom prst="rect">
                <a:avLst/>
              </a:prstGeom>
              <a:effectLst/>
            </p:spPr>
          </p:pic>
        </p:grpSp>
        <p:grpSp>
          <p:nvGrpSpPr>
            <p:cNvPr id="13" name="组合 12"/>
            <p:cNvGrpSpPr/>
            <p:nvPr/>
          </p:nvGrpSpPr>
          <p:grpSpPr>
            <a:xfrm>
              <a:off x="1216155" y="3404880"/>
              <a:ext cx="359577" cy="336859"/>
              <a:chOff x="8139439" y="5307875"/>
              <a:chExt cx="729345" cy="739664"/>
            </a:xfrm>
          </p:grpSpPr>
          <p:grpSp>
            <p:nvGrpSpPr>
              <p:cNvPr id="14" name="组合 13"/>
              <p:cNvGrpSpPr/>
              <p:nvPr/>
            </p:nvGrpSpPr>
            <p:grpSpPr>
              <a:xfrm>
                <a:off x="8139439" y="5307875"/>
                <a:ext cx="729345" cy="739664"/>
                <a:chOff x="1210613" y="2107574"/>
                <a:chExt cx="927279" cy="983356"/>
              </a:xfrm>
            </p:grpSpPr>
            <p:sp>
              <p:nvSpPr>
                <p:cNvPr id="16" name="椭圆 15"/>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sz="1400" dirty="0">
                    <a:cs typeface="+mn-ea"/>
                    <a:sym typeface="+mn-lt"/>
                  </a:endParaRPr>
                </a:p>
              </p:txBody>
            </p:sp>
            <p:sp>
              <p:nvSpPr>
                <p:cNvPr id="17" name="椭圆 16"/>
                <p:cNvSpPr/>
                <p:nvPr/>
              </p:nvSpPr>
              <p:spPr>
                <a:xfrm>
                  <a:off x="1380080" y="2230290"/>
                  <a:ext cx="670034" cy="738006"/>
                </a:xfrm>
                <a:prstGeom prst="ellipse">
                  <a:avLst/>
                </a:prstGeom>
                <a:solidFill>
                  <a:schemeClr val="tx2"/>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pic>
            <p:nvPicPr>
              <p:cNvPr id="15" name="图片 14"/>
              <p:cNvPicPr>
                <a:picLocks noChangeAspect="1"/>
              </p:cNvPicPr>
              <p:nvPr/>
            </p:nvPicPr>
            <p:blipFill>
              <a:blip r:embed="rId4">
                <a:duotone>
                  <a:prstClr val="black"/>
                  <a:schemeClr val="accent3">
                    <a:tint val="45000"/>
                    <a:satMod val="400000"/>
                  </a:schemeClr>
                </a:duotone>
              </a:blip>
              <a:stretch>
                <a:fillRect/>
              </a:stretch>
            </p:blipFill>
            <p:spPr>
              <a:xfrm flipH="1">
                <a:off x="8432140" y="5442959"/>
                <a:ext cx="195233" cy="499246"/>
              </a:xfrm>
              <a:prstGeom prst="rect">
                <a:avLst/>
              </a:prstGeom>
              <a:effectLst/>
            </p:spPr>
          </p:pic>
        </p:grpSp>
        <p:grpSp>
          <p:nvGrpSpPr>
            <p:cNvPr id="18" name="组合 17"/>
            <p:cNvGrpSpPr/>
            <p:nvPr/>
          </p:nvGrpSpPr>
          <p:grpSpPr>
            <a:xfrm>
              <a:off x="2779069" y="2724668"/>
              <a:ext cx="364041" cy="367368"/>
              <a:chOff x="3078960" y="483239"/>
              <a:chExt cx="729345" cy="739664"/>
            </a:xfrm>
          </p:grpSpPr>
          <p:grpSp>
            <p:nvGrpSpPr>
              <p:cNvPr id="19" name="组合 18"/>
              <p:cNvGrpSpPr/>
              <p:nvPr/>
            </p:nvGrpSpPr>
            <p:grpSpPr>
              <a:xfrm rot="19758201">
                <a:off x="3078960" y="483239"/>
                <a:ext cx="729345" cy="739664"/>
                <a:chOff x="1210613" y="2107574"/>
                <a:chExt cx="927279" cy="983356"/>
              </a:xfrm>
            </p:grpSpPr>
            <p:sp>
              <p:nvSpPr>
                <p:cNvPr id="21" name="椭圆 20"/>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sz="1400" dirty="0">
                    <a:cs typeface="+mn-ea"/>
                    <a:sym typeface="+mn-lt"/>
                  </a:endParaRPr>
                </a:p>
              </p:txBody>
            </p:sp>
            <p:sp>
              <p:nvSpPr>
                <p:cNvPr id="22" name="椭圆 21"/>
                <p:cNvSpPr/>
                <p:nvPr/>
              </p:nvSpPr>
              <p:spPr>
                <a:xfrm>
                  <a:off x="1305024" y="2212886"/>
                  <a:ext cx="738455" cy="785610"/>
                </a:xfrm>
                <a:prstGeom prst="ellipse">
                  <a:avLst/>
                </a:prstGeom>
                <a:solidFill>
                  <a:schemeClr val="accent2"/>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pic>
            <p:nvPicPr>
              <p:cNvPr id="20" name="图片 19"/>
              <p:cNvPicPr>
                <a:picLocks noChangeAspect="1"/>
              </p:cNvPicPr>
              <p:nvPr/>
            </p:nvPicPr>
            <p:blipFill>
              <a:blip r:embed="rId4">
                <a:duotone>
                  <a:prstClr val="black"/>
                  <a:schemeClr val="accent3">
                    <a:tint val="45000"/>
                    <a:satMod val="400000"/>
                  </a:schemeClr>
                </a:duotone>
              </a:blip>
              <a:stretch>
                <a:fillRect/>
              </a:stretch>
            </p:blipFill>
            <p:spPr>
              <a:xfrm flipH="1">
                <a:off x="3346015" y="597887"/>
                <a:ext cx="195233" cy="499246"/>
              </a:xfrm>
              <a:prstGeom prst="rect">
                <a:avLst/>
              </a:prstGeom>
              <a:effectLst/>
            </p:spPr>
          </p:pic>
        </p:grpSp>
        <p:grpSp>
          <p:nvGrpSpPr>
            <p:cNvPr id="23" name="组合 22"/>
            <p:cNvGrpSpPr/>
            <p:nvPr/>
          </p:nvGrpSpPr>
          <p:grpSpPr>
            <a:xfrm>
              <a:off x="3768905" y="3362843"/>
              <a:ext cx="359577" cy="336859"/>
              <a:chOff x="8139439" y="5307875"/>
              <a:chExt cx="729345" cy="739664"/>
            </a:xfrm>
          </p:grpSpPr>
          <p:grpSp>
            <p:nvGrpSpPr>
              <p:cNvPr id="24" name="组合 23"/>
              <p:cNvGrpSpPr/>
              <p:nvPr/>
            </p:nvGrpSpPr>
            <p:grpSpPr>
              <a:xfrm>
                <a:off x="8139439" y="5307875"/>
                <a:ext cx="729345" cy="739664"/>
                <a:chOff x="1210613" y="2107574"/>
                <a:chExt cx="927279" cy="983356"/>
              </a:xfrm>
            </p:grpSpPr>
            <p:sp>
              <p:nvSpPr>
                <p:cNvPr id="26" name="椭圆 25"/>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sz="1400" dirty="0">
                    <a:cs typeface="+mn-ea"/>
                    <a:sym typeface="+mn-lt"/>
                  </a:endParaRPr>
                </a:p>
              </p:txBody>
            </p:sp>
            <p:sp>
              <p:nvSpPr>
                <p:cNvPr id="27" name="椭圆 26"/>
                <p:cNvSpPr/>
                <p:nvPr/>
              </p:nvSpPr>
              <p:spPr>
                <a:xfrm>
                  <a:off x="1380080" y="2230290"/>
                  <a:ext cx="670034" cy="738006"/>
                </a:xfrm>
                <a:prstGeom prst="ellipse">
                  <a:avLst/>
                </a:prstGeom>
                <a:solidFill>
                  <a:schemeClr val="accent3"/>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pic>
            <p:nvPicPr>
              <p:cNvPr id="25" name="图片 24"/>
              <p:cNvPicPr>
                <a:picLocks noChangeAspect="1"/>
              </p:cNvPicPr>
              <p:nvPr/>
            </p:nvPicPr>
            <p:blipFill>
              <a:blip r:embed="rId4">
                <a:duotone>
                  <a:prstClr val="black"/>
                  <a:schemeClr val="accent3">
                    <a:tint val="45000"/>
                    <a:satMod val="400000"/>
                  </a:schemeClr>
                </a:duotone>
              </a:blip>
              <a:stretch>
                <a:fillRect/>
              </a:stretch>
            </p:blipFill>
            <p:spPr>
              <a:xfrm flipH="1">
                <a:off x="8432140" y="5442959"/>
                <a:ext cx="195233" cy="499246"/>
              </a:xfrm>
              <a:prstGeom prst="rect">
                <a:avLst/>
              </a:prstGeom>
              <a:effectLst/>
            </p:spPr>
          </p:pic>
        </p:grpSp>
      </p:grpSp>
      <p:grpSp>
        <p:nvGrpSpPr>
          <p:cNvPr id="28" name="组合 27"/>
          <p:cNvGrpSpPr/>
          <p:nvPr/>
        </p:nvGrpSpPr>
        <p:grpSpPr>
          <a:xfrm>
            <a:off x="7612453" y="2544841"/>
            <a:ext cx="3878021" cy="2606301"/>
            <a:chOff x="7881849" y="1815577"/>
            <a:chExt cx="3912145" cy="2606302"/>
          </a:xfrm>
        </p:grpSpPr>
        <p:grpSp>
          <p:nvGrpSpPr>
            <p:cNvPr id="29" name="组合 28"/>
            <p:cNvGrpSpPr/>
            <p:nvPr/>
          </p:nvGrpSpPr>
          <p:grpSpPr>
            <a:xfrm>
              <a:off x="7881849" y="1815577"/>
              <a:ext cx="472437" cy="442589"/>
              <a:chOff x="8139439" y="5307875"/>
              <a:chExt cx="729345" cy="739664"/>
            </a:xfrm>
          </p:grpSpPr>
          <p:grpSp>
            <p:nvGrpSpPr>
              <p:cNvPr id="43" name="组合 42"/>
              <p:cNvGrpSpPr/>
              <p:nvPr/>
            </p:nvGrpSpPr>
            <p:grpSpPr>
              <a:xfrm>
                <a:off x="8139439" y="5307875"/>
                <a:ext cx="729345" cy="739664"/>
                <a:chOff x="1210613" y="2107574"/>
                <a:chExt cx="927279" cy="983356"/>
              </a:xfrm>
            </p:grpSpPr>
            <p:sp>
              <p:nvSpPr>
                <p:cNvPr id="45" name="椭圆 4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sz="1400" dirty="0">
                    <a:cs typeface="+mn-ea"/>
                    <a:sym typeface="+mn-lt"/>
                  </a:endParaRPr>
                </a:p>
              </p:txBody>
            </p:sp>
            <p:sp>
              <p:nvSpPr>
                <p:cNvPr id="46" name="椭圆 45"/>
                <p:cNvSpPr/>
                <p:nvPr/>
              </p:nvSpPr>
              <p:spPr>
                <a:xfrm>
                  <a:off x="1380080" y="2230290"/>
                  <a:ext cx="670034" cy="738006"/>
                </a:xfrm>
                <a:prstGeom prst="ellipse">
                  <a:avLst/>
                </a:prstGeom>
                <a:solidFill>
                  <a:schemeClr val="tx2"/>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pic>
            <p:nvPicPr>
              <p:cNvPr id="44" name="图片 43"/>
              <p:cNvPicPr>
                <a:picLocks noChangeAspect="1"/>
              </p:cNvPicPr>
              <p:nvPr/>
            </p:nvPicPr>
            <p:blipFill>
              <a:blip r:embed="rId4">
                <a:duotone>
                  <a:prstClr val="black"/>
                  <a:schemeClr val="accent3">
                    <a:tint val="45000"/>
                    <a:satMod val="400000"/>
                  </a:schemeClr>
                </a:duotone>
              </a:blip>
              <a:stretch>
                <a:fillRect/>
              </a:stretch>
            </p:blipFill>
            <p:spPr>
              <a:xfrm flipH="1">
                <a:off x="8432140" y="5442959"/>
                <a:ext cx="195233" cy="499246"/>
              </a:xfrm>
              <a:prstGeom prst="rect">
                <a:avLst/>
              </a:prstGeom>
              <a:effectLst/>
            </p:spPr>
          </p:pic>
        </p:grpSp>
        <p:grpSp>
          <p:nvGrpSpPr>
            <p:cNvPr id="30" name="组合 29"/>
            <p:cNvGrpSpPr/>
            <p:nvPr/>
          </p:nvGrpSpPr>
          <p:grpSpPr>
            <a:xfrm>
              <a:off x="7927528" y="2808501"/>
              <a:ext cx="487789" cy="457109"/>
              <a:chOff x="1853674" y="5313761"/>
              <a:chExt cx="1317487" cy="1314254"/>
            </a:xfrm>
          </p:grpSpPr>
          <p:grpSp>
            <p:nvGrpSpPr>
              <p:cNvPr id="39" name="组合 38"/>
              <p:cNvGrpSpPr/>
              <p:nvPr/>
            </p:nvGrpSpPr>
            <p:grpSpPr>
              <a:xfrm rot="20169305">
                <a:off x="1853674" y="5313761"/>
                <a:ext cx="1317487" cy="1314254"/>
                <a:chOff x="2478311" y="2922386"/>
                <a:chExt cx="1675039" cy="1747255"/>
              </a:xfrm>
            </p:grpSpPr>
            <p:sp>
              <p:nvSpPr>
                <p:cNvPr id="41" name="椭圆 40"/>
                <p:cNvSpPr/>
                <p:nvPr/>
              </p:nvSpPr>
              <p:spPr>
                <a:xfrm>
                  <a:off x="2478311" y="2922386"/>
                  <a:ext cx="1675039" cy="1747255"/>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sz="1400" dirty="0">
                    <a:cs typeface="+mn-ea"/>
                    <a:sym typeface="+mn-lt"/>
                  </a:endParaRPr>
                </a:p>
              </p:txBody>
            </p:sp>
            <p:sp>
              <p:nvSpPr>
                <p:cNvPr id="42" name="椭圆 41"/>
                <p:cNvSpPr/>
                <p:nvPr/>
              </p:nvSpPr>
              <p:spPr>
                <a:xfrm>
                  <a:off x="2770693" y="3322981"/>
                  <a:ext cx="996115" cy="1102675"/>
                </a:xfrm>
                <a:prstGeom prst="ellipse">
                  <a:avLst/>
                </a:prstGeom>
                <a:solidFill>
                  <a:schemeClr val="accent1"/>
                </a:solidFill>
                <a:ln>
                  <a:noFill/>
                </a:ln>
                <a:effectLst>
                  <a:innerShdw blurRad="25400">
                    <a:schemeClr val="accent6"/>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pic>
            <p:nvPicPr>
              <p:cNvPr id="40" name="图片 39"/>
              <p:cNvPicPr>
                <a:picLocks noChangeAspect="1"/>
              </p:cNvPicPr>
              <p:nvPr/>
            </p:nvPicPr>
            <p:blipFill>
              <a:blip r:embed="rId4">
                <a:duotone>
                  <a:prstClr val="black"/>
                  <a:schemeClr val="accent3">
                    <a:tint val="45000"/>
                    <a:satMod val="400000"/>
                  </a:schemeClr>
                </a:duotone>
              </a:blip>
              <a:stretch>
                <a:fillRect/>
              </a:stretch>
            </p:blipFill>
            <p:spPr>
              <a:xfrm flipH="1">
                <a:off x="2344281" y="5684650"/>
                <a:ext cx="267664" cy="684468"/>
              </a:xfrm>
              <a:prstGeom prst="rect">
                <a:avLst/>
              </a:prstGeom>
              <a:effectLst/>
            </p:spPr>
          </p:pic>
        </p:grpSp>
        <p:grpSp>
          <p:nvGrpSpPr>
            <p:cNvPr id="31" name="组合 30"/>
            <p:cNvGrpSpPr/>
            <p:nvPr/>
          </p:nvGrpSpPr>
          <p:grpSpPr>
            <a:xfrm>
              <a:off x="7940744" y="3865900"/>
              <a:ext cx="469054" cy="466986"/>
              <a:chOff x="3040365" y="558338"/>
              <a:chExt cx="659531" cy="668862"/>
            </a:xfrm>
          </p:grpSpPr>
          <p:grpSp>
            <p:nvGrpSpPr>
              <p:cNvPr id="35" name="组合 34"/>
              <p:cNvGrpSpPr/>
              <p:nvPr/>
            </p:nvGrpSpPr>
            <p:grpSpPr>
              <a:xfrm rot="19758201">
                <a:off x="3040365" y="558338"/>
                <a:ext cx="659531" cy="668862"/>
                <a:chOff x="1148871" y="2150137"/>
                <a:chExt cx="838519" cy="889228"/>
              </a:xfrm>
            </p:grpSpPr>
            <p:sp>
              <p:nvSpPr>
                <p:cNvPr id="37" name="椭圆 36"/>
                <p:cNvSpPr/>
                <p:nvPr/>
              </p:nvSpPr>
              <p:spPr>
                <a:xfrm>
                  <a:off x="1148871" y="2150137"/>
                  <a:ext cx="838519" cy="889228"/>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sz="1400" dirty="0">
                    <a:cs typeface="+mn-ea"/>
                    <a:sym typeface="+mn-lt"/>
                  </a:endParaRPr>
                </a:p>
              </p:txBody>
            </p:sp>
            <p:sp>
              <p:nvSpPr>
                <p:cNvPr id="38" name="椭圆 37"/>
                <p:cNvSpPr/>
                <p:nvPr/>
              </p:nvSpPr>
              <p:spPr>
                <a:xfrm>
                  <a:off x="1233426" y="2243317"/>
                  <a:ext cx="667772" cy="710413"/>
                </a:xfrm>
                <a:prstGeom prst="ellipse">
                  <a:avLst/>
                </a:prstGeom>
                <a:solidFill>
                  <a:schemeClr val="accent2"/>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cs typeface="+mn-ea"/>
                    <a:sym typeface="+mn-lt"/>
                  </a:endParaRPr>
                </a:p>
              </p:txBody>
            </p:sp>
          </p:grpSp>
          <p:pic>
            <p:nvPicPr>
              <p:cNvPr id="36" name="图片 35"/>
              <p:cNvPicPr>
                <a:picLocks noChangeAspect="1"/>
              </p:cNvPicPr>
              <p:nvPr/>
            </p:nvPicPr>
            <p:blipFill>
              <a:blip r:embed="rId4">
                <a:duotone>
                  <a:prstClr val="black"/>
                  <a:schemeClr val="accent3">
                    <a:tint val="45000"/>
                    <a:satMod val="400000"/>
                  </a:schemeClr>
                </a:duotone>
              </a:blip>
              <a:stretch>
                <a:fillRect/>
              </a:stretch>
            </p:blipFill>
            <p:spPr>
              <a:xfrm flipH="1">
                <a:off x="3281041" y="645677"/>
                <a:ext cx="176545" cy="451458"/>
              </a:xfrm>
              <a:prstGeom prst="rect">
                <a:avLst/>
              </a:prstGeom>
              <a:effectLst/>
            </p:spPr>
          </p:pic>
        </p:grpSp>
        <p:sp>
          <p:nvSpPr>
            <p:cNvPr id="32" name="矩形 31"/>
            <p:cNvSpPr/>
            <p:nvPr/>
          </p:nvSpPr>
          <p:spPr>
            <a:xfrm>
              <a:off x="8457563" y="1879128"/>
              <a:ext cx="3336431" cy="534453"/>
            </a:xfrm>
            <a:prstGeom prst="rect">
              <a:avLst/>
            </a:prstGeom>
          </p:spPr>
          <p:txBody>
            <a:bodyPr wrap="square">
              <a:spAutoFit/>
            </a:bodyPr>
            <a:lstStyle/>
            <a:p>
              <a:pPr>
                <a:lnSpc>
                  <a:spcPts val="1698"/>
                </a:lnSpc>
              </a:pPr>
              <a:r>
                <a:rPr lang="zh-CN" altLang="en-US" sz="1400" dirty="0">
                  <a:solidFill>
                    <a:schemeClr val="tx1">
                      <a:lumMod val="95000"/>
                      <a:lumOff val="5000"/>
                    </a:schemeClr>
                  </a:solidFill>
                  <a:cs typeface="+mn-ea"/>
                  <a:sym typeface="+mn-lt"/>
                </a:rPr>
                <a:t>点击增加标题文本   点击增加标题文本</a:t>
              </a:r>
              <a:endParaRPr lang="en-US" altLang="zh-CN" sz="1400" dirty="0">
                <a:solidFill>
                  <a:schemeClr val="tx1">
                    <a:lumMod val="95000"/>
                    <a:lumOff val="5000"/>
                  </a:schemeClr>
                </a:solidFill>
                <a:cs typeface="+mn-ea"/>
                <a:sym typeface="+mn-lt"/>
              </a:endParaRPr>
            </a:p>
            <a:p>
              <a:pPr>
                <a:lnSpc>
                  <a:spcPts val="1698"/>
                </a:lnSpc>
              </a:pPr>
              <a:r>
                <a:rPr lang="zh-CN" altLang="en-US" sz="1400" dirty="0">
                  <a:solidFill>
                    <a:schemeClr val="tx1">
                      <a:lumMod val="95000"/>
                      <a:lumOff val="5000"/>
                    </a:schemeClr>
                  </a:solidFill>
                  <a:cs typeface="+mn-ea"/>
                  <a:sym typeface="+mn-lt"/>
                </a:rPr>
                <a:t>点击增加标题文本   点击增加标题文本</a:t>
              </a:r>
              <a:endParaRPr lang="en-US" altLang="zh-CN" sz="1400" dirty="0">
                <a:solidFill>
                  <a:schemeClr val="tx1">
                    <a:lumMod val="95000"/>
                    <a:lumOff val="5000"/>
                  </a:schemeClr>
                </a:solidFill>
                <a:cs typeface="+mn-ea"/>
                <a:sym typeface="+mn-lt"/>
              </a:endParaRPr>
            </a:p>
          </p:txBody>
        </p:sp>
        <p:sp>
          <p:nvSpPr>
            <p:cNvPr id="33" name="矩形 32"/>
            <p:cNvSpPr/>
            <p:nvPr/>
          </p:nvSpPr>
          <p:spPr>
            <a:xfrm>
              <a:off x="8457563" y="2867865"/>
              <a:ext cx="3336431" cy="534453"/>
            </a:xfrm>
            <a:prstGeom prst="rect">
              <a:avLst/>
            </a:prstGeom>
          </p:spPr>
          <p:txBody>
            <a:bodyPr wrap="square">
              <a:spAutoFit/>
            </a:bodyPr>
            <a:lstStyle/>
            <a:p>
              <a:pPr>
                <a:lnSpc>
                  <a:spcPts val="1698"/>
                </a:lnSpc>
              </a:pPr>
              <a:r>
                <a:rPr lang="zh-CN" altLang="en-US" sz="1400" dirty="0">
                  <a:solidFill>
                    <a:schemeClr val="tx1">
                      <a:lumMod val="95000"/>
                      <a:lumOff val="5000"/>
                    </a:schemeClr>
                  </a:solidFill>
                  <a:cs typeface="+mn-ea"/>
                  <a:sym typeface="+mn-lt"/>
                </a:rPr>
                <a:t>点击增加标题文本   点击增加标题文本</a:t>
              </a:r>
              <a:endParaRPr lang="en-US" altLang="zh-CN" sz="1400" dirty="0">
                <a:solidFill>
                  <a:schemeClr val="tx1">
                    <a:lumMod val="95000"/>
                    <a:lumOff val="5000"/>
                  </a:schemeClr>
                </a:solidFill>
                <a:cs typeface="+mn-ea"/>
                <a:sym typeface="+mn-lt"/>
              </a:endParaRPr>
            </a:p>
            <a:p>
              <a:pPr>
                <a:lnSpc>
                  <a:spcPts val="1698"/>
                </a:lnSpc>
              </a:pPr>
              <a:r>
                <a:rPr lang="zh-CN" altLang="en-US" sz="1400" dirty="0">
                  <a:solidFill>
                    <a:schemeClr val="tx1">
                      <a:lumMod val="95000"/>
                      <a:lumOff val="5000"/>
                    </a:schemeClr>
                  </a:solidFill>
                  <a:cs typeface="+mn-ea"/>
                  <a:sym typeface="+mn-lt"/>
                </a:rPr>
                <a:t>点击增加标题文本   点击增加标题文本</a:t>
              </a:r>
              <a:endParaRPr lang="en-US" altLang="zh-CN" sz="1400" dirty="0">
                <a:solidFill>
                  <a:schemeClr val="tx1">
                    <a:lumMod val="95000"/>
                    <a:lumOff val="5000"/>
                  </a:schemeClr>
                </a:solidFill>
                <a:cs typeface="+mn-ea"/>
                <a:sym typeface="+mn-lt"/>
              </a:endParaRPr>
            </a:p>
          </p:txBody>
        </p:sp>
        <p:sp>
          <p:nvSpPr>
            <p:cNvPr id="34" name="矩形 33"/>
            <p:cNvSpPr/>
            <p:nvPr/>
          </p:nvSpPr>
          <p:spPr>
            <a:xfrm>
              <a:off x="8457563" y="3887426"/>
              <a:ext cx="3336431" cy="534453"/>
            </a:xfrm>
            <a:prstGeom prst="rect">
              <a:avLst/>
            </a:prstGeom>
          </p:spPr>
          <p:txBody>
            <a:bodyPr wrap="square">
              <a:spAutoFit/>
            </a:bodyPr>
            <a:lstStyle/>
            <a:p>
              <a:pPr>
                <a:lnSpc>
                  <a:spcPts val="1698"/>
                </a:lnSpc>
              </a:pPr>
              <a:r>
                <a:rPr lang="zh-CN" altLang="en-US" sz="1400" dirty="0">
                  <a:solidFill>
                    <a:schemeClr val="tx1">
                      <a:lumMod val="95000"/>
                      <a:lumOff val="5000"/>
                    </a:schemeClr>
                  </a:solidFill>
                  <a:cs typeface="+mn-ea"/>
                  <a:sym typeface="+mn-lt"/>
                </a:rPr>
                <a:t>点击增加标题文本   点击增加标题文本</a:t>
              </a:r>
              <a:endParaRPr lang="en-US" altLang="zh-CN" sz="1400" dirty="0">
                <a:solidFill>
                  <a:schemeClr val="tx1">
                    <a:lumMod val="95000"/>
                    <a:lumOff val="5000"/>
                  </a:schemeClr>
                </a:solidFill>
                <a:cs typeface="+mn-ea"/>
                <a:sym typeface="+mn-lt"/>
              </a:endParaRPr>
            </a:p>
            <a:p>
              <a:pPr>
                <a:lnSpc>
                  <a:spcPts val="1698"/>
                </a:lnSpc>
              </a:pPr>
              <a:r>
                <a:rPr lang="zh-CN" altLang="en-US" sz="1400" dirty="0">
                  <a:solidFill>
                    <a:schemeClr val="tx1">
                      <a:lumMod val="95000"/>
                      <a:lumOff val="5000"/>
                    </a:schemeClr>
                  </a:solidFill>
                  <a:cs typeface="+mn-ea"/>
                  <a:sym typeface="+mn-lt"/>
                </a:rPr>
                <a:t>点击增加标题文本   点击增加标题文本</a:t>
              </a:r>
              <a:endParaRPr lang="en-US" altLang="zh-CN" sz="1400" dirty="0">
                <a:solidFill>
                  <a:schemeClr val="tx1">
                    <a:lumMod val="95000"/>
                    <a:lumOff val="5000"/>
                  </a:schemeClr>
                </a:solidFill>
                <a:cs typeface="+mn-ea"/>
                <a:sym typeface="+mn-lt"/>
              </a:endParaRPr>
            </a:p>
          </p:txBody>
        </p:sp>
      </p:grpSp>
      <p:sp>
        <p:nvSpPr>
          <p:cNvPr id="48" name="文本框 47"/>
          <p:cNvSpPr txBox="1"/>
          <p:nvPr/>
        </p:nvSpPr>
        <p:spPr>
          <a:xfrm>
            <a:off x="1318166" y="1932900"/>
            <a:ext cx="5308534" cy="778428"/>
          </a:xfrm>
          <a:prstGeom prst="rect">
            <a:avLst/>
          </a:prstGeom>
          <a:noFill/>
        </p:spPr>
        <p:txBody>
          <a:bodyPr wrap="square" lIns="119466" tIns="59733" rIns="119466" bIns="59733" rtlCol="0">
            <a:spAutoFit/>
          </a:bodyPr>
          <a:lstStyle/>
          <a:p>
            <a:pPr>
              <a:lnSpc>
                <a:spcPts val="1698"/>
              </a:lnSpc>
            </a:pPr>
            <a:r>
              <a:rPr lang="zh-CN" altLang="en-US" sz="1400" dirty="0">
                <a:solidFill>
                  <a:schemeClr val="tx1">
                    <a:lumMod val="95000"/>
                    <a:lumOff val="5000"/>
                  </a:schemeClr>
                </a:solidFill>
                <a:cs typeface="+mn-ea"/>
                <a:sym typeface="+mn-lt"/>
              </a:rPr>
              <a:t>点击增加标题文本   点击增加标题文本   点击增加标题文本</a:t>
            </a:r>
            <a:endParaRPr lang="en-US" altLang="zh-CN" sz="1400" dirty="0">
              <a:solidFill>
                <a:schemeClr val="tx1">
                  <a:lumMod val="95000"/>
                  <a:lumOff val="5000"/>
                </a:schemeClr>
              </a:solidFill>
              <a:cs typeface="+mn-ea"/>
              <a:sym typeface="+mn-lt"/>
            </a:endParaRPr>
          </a:p>
          <a:p>
            <a:pPr>
              <a:lnSpc>
                <a:spcPts val="1698"/>
              </a:lnSpc>
            </a:pPr>
            <a:r>
              <a:rPr lang="zh-CN" altLang="en-US" sz="1400" dirty="0">
                <a:solidFill>
                  <a:schemeClr val="tx1">
                    <a:lumMod val="95000"/>
                    <a:lumOff val="5000"/>
                  </a:schemeClr>
                </a:solidFill>
                <a:cs typeface="+mn-ea"/>
                <a:sym typeface="+mn-lt"/>
              </a:rPr>
              <a:t>点击增加标题文本   点击增加标题文本   点击增加标题文本</a:t>
            </a:r>
            <a:endParaRPr lang="en-US" altLang="zh-CN" sz="1400" dirty="0">
              <a:solidFill>
                <a:schemeClr val="tx1">
                  <a:lumMod val="95000"/>
                  <a:lumOff val="5000"/>
                </a:schemeClr>
              </a:solidFill>
              <a:cs typeface="+mn-ea"/>
              <a:sym typeface="+mn-lt"/>
            </a:endParaRPr>
          </a:p>
          <a:p>
            <a:pPr>
              <a:lnSpc>
                <a:spcPts val="1698"/>
              </a:lnSpc>
            </a:pPr>
            <a:endParaRPr lang="en-US" altLang="zh-CN" sz="1400" dirty="0">
              <a:solidFill>
                <a:schemeClr val="tx1">
                  <a:lumMod val="95000"/>
                  <a:lumOff val="5000"/>
                </a:schemeClr>
              </a:solidFill>
              <a:cs typeface="+mn-ea"/>
              <a:sym typeface="+mn-lt"/>
            </a:endParaRPr>
          </a:p>
        </p:txBody>
      </p:sp>
      <p:sp>
        <p:nvSpPr>
          <p:cNvPr id="47" name="标题 46"/>
          <p:cNvSpPr>
            <a:spLocks noGrp="1"/>
          </p:cNvSpPr>
          <p:nvPr>
            <p:ph type="title"/>
          </p:nvPr>
        </p:nvSpPr>
        <p:spPr/>
        <p:txBody>
          <a:bodyPr/>
          <a:lstStyle/>
          <a:p>
            <a:r>
              <a:rPr lang="zh-CN" altLang="en-US" dirty="0">
                <a:latin typeface="+mn-lt"/>
                <a:ea typeface="+mn-ea"/>
                <a:cs typeface="+mn-ea"/>
                <a:sym typeface="+mn-lt"/>
              </a:rPr>
              <a:t>单击此处添加标题</a:t>
            </a:r>
          </a:p>
        </p:txBody>
      </p:sp>
    </p:spTree>
    <p:extLst>
      <p:ext uri="{BB962C8B-B14F-4D97-AF65-F5344CB8AC3E}">
        <p14:creationId xmlns:p14="http://schemas.microsoft.com/office/powerpoint/2010/main" val="151343977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500" fill="hold"/>
                                        <p:tgtEl>
                                          <p:spTgt spid="48"/>
                                        </p:tgtEl>
                                        <p:attrNameLst>
                                          <p:attrName>ppt_w</p:attrName>
                                        </p:attrNameLst>
                                      </p:cBhvr>
                                      <p:tavLst>
                                        <p:tav tm="0">
                                          <p:val>
                                            <p:fltVal val="0"/>
                                          </p:val>
                                        </p:tav>
                                        <p:tav tm="100000">
                                          <p:val>
                                            <p:strVal val="#ppt_w"/>
                                          </p:val>
                                        </p:tav>
                                      </p:tavLst>
                                    </p:anim>
                                    <p:anim calcmode="lin" valueType="num">
                                      <p:cBhvr>
                                        <p:cTn id="8" dur="500" fill="hold"/>
                                        <p:tgtEl>
                                          <p:spTgt spid="48"/>
                                        </p:tgtEl>
                                        <p:attrNameLst>
                                          <p:attrName>ppt_h</p:attrName>
                                        </p:attrNameLst>
                                      </p:cBhvr>
                                      <p:tavLst>
                                        <p:tav tm="0">
                                          <p:val>
                                            <p:fltVal val="0"/>
                                          </p:val>
                                        </p:tav>
                                        <p:tav tm="100000">
                                          <p:val>
                                            <p:strVal val="#ppt_h"/>
                                          </p:val>
                                        </p:tav>
                                      </p:tavLst>
                                    </p:anim>
                                    <p:animEffect transition="in" filter="fade">
                                      <p:cBhvr>
                                        <p:cTn id="9" dur="500"/>
                                        <p:tgtEl>
                                          <p:spTgt spid="48"/>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50"/>
                                        </p:tgtEl>
                                        <p:attrNameLst>
                                          <p:attrName>style.visibility</p:attrName>
                                        </p:attrNameLst>
                                      </p:cBhvr>
                                      <p:to>
                                        <p:strVal val="visible"/>
                                      </p:to>
                                    </p:set>
                                    <p:anim calcmode="lin" valueType="num">
                                      <p:cBhvr>
                                        <p:cTn id="13" dur="500" fill="hold"/>
                                        <p:tgtEl>
                                          <p:spTgt spid="50"/>
                                        </p:tgtEl>
                                        <p:attrNameLst>
                                          <p:attrName>ppt_w</p:attrName>
                                        </p:attrNameLst>
                                      </p:cBhvr>
                                      <p:tavLst>
                                        <p:tav tm="0">
                                          <p:val>
                                            <p:fltVal val="0"/>
                                          </p:val>
                                        </p:tav>
                                        <p:tav tm="100000">
                                          <p:val>
                                            <p:strVal val="#ppt_w"/>
                                          </p:val>
                                        </p:tav>
                                      </p:tavLst>
                                    </p:anim>
                                    <p:anim calcmode="lin" valueType="num">
                                      <p:cBhvr>
                                        <p:cTn id="14" dur="500" fill="hold"/>
                                        <p:tgtEl>
                                          <p:spTgt spid="50"/>
                                        </p:tgtEl>
                                        <p:attrNameLst>
                                          <p:attrName>ppt_h</p:attrName>
                                        </p:attrNameLst>
                                      </p:cBhvr>
                                      <p:tavLst>
                                        <p:tav tm="0">
                                          <p:val>
                                            <p:fltVal val="0"/>
                                          </p:val>
                                        </p:tav>
                                        <p:tav tm="100000">
                                          <p:val>
                                            <p:strVal val="#ppt_h"/>
                                          </p:val>
                                        </p:tav>
                                      </p:tavLst>
                                    </p:anim>
                                    <p:animEffect transition="in" filter="fade">
                                      <p:cBhvr>
                                        <p:cTn id="15" dur="500"/>
                                        <p:tgtEl>
                                          <p:spTgt spid="50"/>
                                        </p:tgtEl>
                                      </p:cBhvr>
                                    </p:animEffect>
                                  </p:childTnLst>
                                </p:cTn>
                              </p:par>
                            </p:childTnLst>
                          </p:cTn>
                        </p:par>
                        <p:par>
                          <p:cTn id="16" fill="hold">
                            <p:stCondLst>
                              <p:cond delay="1000"/>
                            </p:stCondLst>
                            <p:childTnLst>
                              <p:par>
                                <p:cTn id="17" presetID="21" presetClass="entr" presetSubtype="1" fill="hold"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wheel(1)">
                                      <p:cBhvr>
                                        <p:cTn id="19" dur="2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4433"/>
          <p:cNvSpPr>
            <a:spLocks/>
          </p:cNvSpPr>
          <p:nvPr/>
        </p:nvSpPr>
        <p:spPr bwMode="auto">
          <a:xfrm>
            <a:off x="6767333" y="4003856"/>
            <a:ext cx="1294572" cy="2002576"/>
          </a:xfrm>
          <a:custGeom>
            <a:avLst/>
            <a:gdLst>
              <a:gd name="T0" fmla="*/ 2147483647 w 760"/>
              <a:gd name="T1" fmla="*/ 2147483647 h 1166"/>
              <a:gd name="T2" fmla="*/ 2147483647 w 760"/>
              <a:gd name="T3" fmla="*/ 2147483647 h 1166"/>
              <a:gd name="T4" fmla="*/ 2147483647 w 760"/>
              <a:gd name="T5" fmla="*/ 2147483647 h 1166"/>
              <a:gd name="T6" fmla="*/ 2147483647 w 760"/>
              <a:gd name="T7" fmla="*/ 2147483647 h 1166"/>
              <a:gd name="T8" fmla="*/ 2147483647 w 760"/>
              <a:gd name="T9" fmla="*/ 2147483647 h 1166"/>
              <a:gd name="T10" fmla="*/ 2147483647 w 760"/>
              <a:gd name="T11" fmla="*/ 2147483647 h 1166"/>
              <a:gd name="T12" fmla="*/ 2147483647 w 760"/>
              <a:gd name="T13" fmla="*/ 2147483647 h 1166"/>
              <a:gd name="T14" fmla="*/ 2147483647 w 760"/>
              <a:gd name="T15" fmla="*/ 2147483647 h 1166"/>
              <a:gd name="T16" fmla="*/ 2147483647 w 760"/>
              <a:gd name="T17" fmla="*/ 2147483647 h 1166"/>
              <a:gd name="T18" fmla="*/ 2147483647 w 760"/>
              <a:gd name="T19" fmla="*/ 2147483647 h 1166"/>
              <a:gd name="T20" fmla="*/ 2147483647 w 760"/>
              <a:gd name="T21" fmla="*/ 2147483647 h 1166"/>
              <a:gd name="T22" fmla="*/ 2147483647 w 760"/>
              <a:gd name="T23" fmla="*/ 2147483647 h 1166"/>
              <a:gd name="T24" fmla="*/ 2147483647 w 760"/>
              <a:gd name="T25" fmla="*/ 2147483647 h 1166"/>
              <a:gd name="T26" fmla="*/ 2147483647 w 760"/>
              <a:gd name="T27" fmla="*/ 2147483647 h 1166"/>
              <a:gd name="T28" fmla="*/ 2147483647 w 760"/>
              <a:gd name="T29" fmla="*/ 2147483647 h 1166"/>
              <a:gd name="T30" fmla="*/ 2147483647 w 760"/>
              <a:gd name="T31" fmla="*/ 2147483647 h 1166"/>
              <a:gd name="T32" fmla="*/ 2147483647 w 760"/>
              <a:gd name="T33" fmla="*/ 2147483647 h 1166"/>
              <a:gd name="T34" fmla="*/ 2147483647 w 760"/>
              <a:gd name="T35" fmla="*/ 2147483647 h 1166"/>
              <a:gd name="T36" fmla="*/ 2147483647 w 760"/>
              <a:gd name="T37" fmla="*/ 2147483647 h 1166"/>
              <a:gd name="T38" fmla="*/ 2147483647 w 760"/>
              <a:gd name="T39" fmla="*/ 2147483647 h 1166"/>
              <a:gd name="T40" fmla="*/ 2147483647 w 760"/>
              <a:gd name="T41" fmla="*/ 2147483647 h 1166"/>
              <a:gd name="T42" fmla="*/ 2147483647 w 760"/>
              <a:gd name="T43" fmla="*/ 2147483647 h 1166"/>
              <a:gd name="T44" fmla="*/ 2147483647 w 760"/>
              <a:gd name="T45" fmla="*/ 2147483647 h 1166"/>
              <a:gd name="T46" fmla="*/ 2147483647 w 760"/>
              <a:gd name="T47" fmla="*/ 2147483647 h 1166"/>
              <a:gd name="T48" fmla="*/ 2147483647 w 760"/>
              <a:gd name="T49" fmla="*/ 2147483647 h 1166"/>
              <a:gd name="T50" fmla="*/ 2147483647 w 760"/>
              <a:gd name="T51" fmla="*/ 2147483647 h 1166"/>
              <a:gd name="T52" fmla="*/ 2147483647 w 760"/>
              <a:gd name="T53" fmla="*/ 2147483647 h 1166"/>
              <a:gd name="T54" fmla="*/ 2147483647 w 760"/>
              <a:gd name="T55" fmla="*/ 2147483647 h 1166"/>
              <a:gd name="T56" fmla="*/ 2147483647 w 760"/>
              <a:gd name="T57" fmla="*/ 2147483647 h 1166"/>
              <a:gd name="T58" fmla="*/ 2147483647 w 760"/>
              <a:gd name="T59" fmla="*/ 2147483647 h 1166"/>
              <a:gd name="T60" fmla="*/ 2147483647 w 760"/>
              <a:gd name="T61" fmla="*/ 2147483647 h 1166"/>
              <a:gd name="T62" fmla="*/ 2147483647 w 760"/>
              <a:gd name="T63" fmla="*/ 2147483647 h 1166"/>
              <a:gd name="T64" fmla="*/ 2147483647 w 760"/>
              <a:gd name="T65" fmla="*/ 2147483647 h 1166"/>
              <a:gd name="T66" fmla="*/ 2147483647 w 760"/>
              <a:gd name="T67" fmla="*/ 2147483647 h 1166"/>
              <a:gd name="T68" fmla="*/ 2147483647 w 760"/>
              <a:gd name="T69" fmla="*/ 2147483647 h 1166"/>
              <a:gd name="T70" fmla="*/ 2147483647 w 760"/>
              <a:gd name="T71" fmla="*/ 2147483647 h 1166"/>
              <a:gd name="T72" fmla="*/ 2147483647 w 760"/>
              <a:gd name="T73" fmla="*/ 2147483647 h 1166"/>
              <a:gd name="T74" fmla="*/ 2147483647 w 760"/>
              <a:gd name="T75" fmla="*/ 2147483647 h 1166"/>
              <a:gd name="T76" fmla="*/ 2147483647 w 760"/>
              <a:gd name="T77" fmla="*/ 2147483647 h 1166"/>
              <a:gd name="T78" fmla="*/ 2147483647 w 760"/>
              <a:gd name="T79" fmla="*/ 2147483647 h 1166"/>
              <a:gd name="T80" fmla="*/ 2147483647 w 760"/>
              <a:gd name="T81" fmla="*/ 2147483647 h 1166"/>
              <a:gd name="T82" fmla="*/ 2147483647 w 760"/>
              <a:gd name="T83" fmla="*/ 2147483647 h 1166"/>
              <a:gd name="T84" fmla="*/ 2147483647 w 760"/>
              <a:gd name="T85" fmla="*/ 2147483647 h 1166"/>
              <a:gd name="T86" fmla="*/ 2147483647 w 760"/>
              <a:gd name="T87" fmla="*/ 2147483647 h 1166"/>
              <a:gd name="T88" fmla="*/ 2147483647 w 760"/>
              <a:gd name="T89" fmla="*/ 0 h 116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760"/>
              <a:gd name="T136" fmla="*/ 0 h 1166"/>
              <a:gd name="T137" fmla="*/ 760 w 760"/>
              <a:gd name="T138" fmla="*/ 1166 h 116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760" h="1166">
                <a:moveTo>
                  <a:pt x="534" y="0"/>
                </a:moveTo>
                <a:lnTo>
                  <a:pt x="234" y="2"/>
                </a:lnTo>
                <a:lnTo>
                  <a:pt x="0" y="407"/>
                </a:lnTo>
                <a:lnTo>
                  <a:pt x="152" y="662"/>
                </a:lnTo>
                <a:lnTo>
                  <a:pt x="260" y="476"/>
                </a:lnTo>
                <a:lnTo>
                  <a:pt x="262" y="474"/>
                </a:lnTo>
                <a:lnTo>
                  <a:pt x="268" y="472"/>
                </a:lnTo>
                <a:lnTo>
                  <a:pt x="284" y="472"/>
                </a:lnTo>
                <a:lnTo>
                  <a:pt x="306" y="476"/>
                </a:lnTo>
                <a:lnTo>
                  <a:pt x="330" y="482"/>
                </a:lnTo>
                <a:lnTo>
                  <a:pt x="376" y="496"/>
                </a:lnTo>
                <a:lnTo>
                  <a:pt x="402" y="506"/>
                </a:lnTo>
                <a:lnTo>
                  <a:pt x="424" y="516"/>
                </a:lnTo>
                <a:lnTo>
                  <a:pt x="444" y="528"/>
                </a:lnTo>
                <a:lnTo>
                  <a:pt x="464" y="542"/>
                </a:lnTo>
                <a:lnTo>
                  <a:pt x="484" y="556"/>
                </a:lnTo>
                <a:lnTo>
                  <a:pt x="502" y="574"/>
                </a:lnTo>
                <a:lnTo>
                  <a:pt x="518" y="590"/>
                </a:lnTo>
                <a:lnTo>
                  <a:pt x="532" y="610"/>
                </a:lnTo>
                <a:lnTo>
                  <a:pt x="546" y="630"/>
                </a:lnTo>
                <a:lnTo>
                  <a:pt x="556" y="652"/>
                </a:lnTo>
                <a:lnTo>
                  <a:pt x="566" y="676"/>
                </a:lnTo>
                <a:lnTo>
                  <a:pt x="572" y="700"/>
                </a:lnTo>
                <a:lnTo>
                  <a:pt x="576" y="726"/>
                </a:lnTo>
                <a:lnTo>
                  <a:pt x="576" y="752"/>
                </a:lnTo>
                <a:lnTo>
                  <a:pt x="576" y="776"/>
                </a:lnTo>
                <a:lnTo>
                  <a:pt x="574" y="804"/>
                </a:lnTo>
                <a:lnTo>
                  <a:pt x="570" y="830"/>
                </a:lnTo>
                <a:lnTo>
                  <a:pt x="564" y="856"/>
                </a:lnTo>
                <a:lnTo>
                  <a:pt x="556" y="880"/>
                </a:lnTo>
                <a:lnTo>
                  <a:pt x="548" y="906"/>
                </a:lnTo>
                <a:lnTo>
                  <a:pt x="538" y="930"/>
                </a:lnTo>
                <a:lnTo>
                  <a:pt x="516" y="978"/>
                </a:lnTo>
                <a:lnTo>
                  <a:pt x="492" y="1020"/>
                </a:lnTo>
                <a:lnTo>
                  <a:pt x="476" y="1042"/>
                </a:lnTo>
                <a:lnTo>
                  <a:pt x="458" y="1064"/>
                </a:lnTo>
                <a:lnTo>
                  <a:pt x="438" y="1084"/>
                </a:lnTo>
                <a:lnTo>
                  <a:pt x="418" y="1104"/>
                </a:lnTo>
                <a:lnTo>
                  <a:pt x="396" y="1124"/>
                </a:lnTo>
                <a:lnTo>
                  <a:pt x="374" y="1140"/>
                </a:lnTo>
                <a:lnTo>
                  <a:pt x="350" y="1154"/>
                </a:lnTo>
                <a:lnTo>
                  <a:pt x="324" y="1166"/>
                </a:lnTo>
                <a:lnTo>
                  <a:pt x="384" y="1138"/>
                </a:lnTo>
                <a:lnTo>
                  <a:pt x="412" y="1122"/>
                </a:lnTo>
                <a:lnTo>
                  <a:pt x="440" y="1104"/>
                </a:lnTo>
                <a:lnTo>
                  <a:pt x="468" y="1086"/>
                </a:lnTo>
                <a:lnTo>
                  <a:pt x="494" y="1068"/>
                </a:lnTo>
                <a:lnTo>
                  <a:pt x="520" y="1048"/>
                </a:lnTo>
                <a:lnTo>
                  <a:pt x="546" y="1026"/>
                </a:lnTo>
                <a:lnTo>
                  <a:pt x="568" y="1004"/>
                </a:lnTo>
                <a:lnTo>
                  <a:pt x="592" y="980"/>
                </a:lnTo>
                <a:lnTo>
                  <a:pt x="614" y="956"/>
                </a:lnTo>
                <a:lnTo>
                  <a:pt x="634" y="932"/>
                </a:lnTo>
                <a:lnTo>
                  <a:pt x="652" y="904"/>
                </a:lnTo>
                <a:lnTo>
                  <a:pt x="670" y="878"/>
                </a:lnTo>
                <a:lnTo>
                  <a:pt x="688" y="848"/>
                </a:lnTo>
                <a:lnTo>
                  <a:pt x="702" y="820"/>
                </a:lnTo>
                <a:lnTo>
                  <a:pt x="720" y="782"/>
                </a:lnTo>
                <a:lnTo>
                  <a:pt x="734" y="744"/>
                </a:lnTo>
                <a:lnTo>
                  <a:pt x="744" y="702"/>
                </a:lnTo>
                <a:lnTo>
                  <a:pt x="752" y="662"/>
                </a:lnTo>
                <a:lnTo>
                  <a:pt x="758" y="620"/>
                </a:lnTo>
                <a:lnTo>
                  <a:pt x="760" y="578"/>
                </a:lnTo>
                <a:lnTo>
                  <a:pt x="758" y="538"/>
                </a:lnTo>
                <a:lnTo>
                  <a:pt x="750" y="496"/>
                </a:lnTo>
                <a:lnTo>
                  <a:pt x="742" y="466"/>
                </a:lnTo>
                <a:lnTo>
                  <a:pt x="730" y="436"/>
                </a:lnTo>
                <a:lnTo>
                  <a:pt x="714" y="410"/>
                </a:lnTo>
                <a:lnTo>
                  <a:pt x="696" y="384"/>
                </a:lnTo>
                <a:lnTo>
                  <a:pt x="676" y="358"/>
                </a:lnTo>
                <a:lnTo>
                  <a:pt x="654" y="336"/>
                </a:lnTo>
                <a:lnTo>
                  <a:pt x="632" y="314"/>
                </a:lnTo>
                <a:lnTo>
                  <a:pt x="608" y="294"/>
                </a:lnTo>
                <a:lnTo>
                  <a:pt x="576" y="270"/>
                </a:lnTo>
                <a:lnTo>
                  <a:pt x="518" y="228"/>
                </a:lnTo>
                <a:lnTo>
                  <a:pt x="486" y="206"/>
                </a:lnTo>
                <a:lnTo>
                  <a:pt x="460" y="190"/>
                </a:lnTo>
                <a:lnTo>
                  <a:pt x="440" y="180"/>
                </a:lnTo>
                <a:lnTo>
                  <a:pt x="434" y="178"/>
                </a:lnTo>
                <a:lnTo>
                  <a:pt x="430" y="180"/>
                </a:lnTo>
                <a:lnTo>
                  <a:pt x="534" y="0"/>
                </a:lnTo>
                <a:close/>
              </a:path>
            </a:pathLst>
          </a:custGeom>
          <a:solidFill>
            <a:schemeClr val="accent1"/>
          </a:solidFill>
          <a:ln w="12700">
            <a:noFill/>
            <a:round/>
            <a:headEnd/>
            <a:tailEnd/>
          </a:ln>
        </p:spPr>
        <p:txBody>
          <a:bodyPr lIns="119466" tIns="59733" rIns="119466" bIns="59733"/>
          <a:lstStyle/>
          <a:p>
            <a:endParaRPr lang="zh-CN" altLang="en-US" sz="1200">
              <a:cs typeface="+mn-ea"/>
              <a:sym typeface="+mn-lt"/>
            </a:endParaRPr>
          </a:p>
        </p:txBody>
      </p:sp>
      <p:sp>
        <p:nvSpPr>
          <p:cNvPr id="3" name="Freeform 4439"/>
          <p:cNvSpPr>
            <a:spLocks/>
          </p:cNvSpPr>
          <p:nvPr/>
        </p:nvSpPr>
        <p:spPr bwMode="auto">
          <a:xfrm rot="18012422">
            <a:off x="7104713" y="2293982"/>
            <a:ext cx="1304485" cy="1985110"/>
          </a:xfrm>
          <a:custGeom>
            <a:avLst/>
            <a:gdLst>
              <a:gd name="T0" fmla="*/ 2147483647 w 760"/>
              <a:gd name="T1" fmla="*/ 2147483647 h 1166"/>
              <a:gd name="T2" fmla="*/ 2147483647 w 760"/>
              <a:gd name="T3" fmla="*/ 2147483647 h 1166"/>
              <a:gd name="T4" fmla="*/ 2147483647 w 760"/>
              <a:gd name="T5" fmla="*/ 2147483647 h 1166"/>
              <a:gd name="T6" fmla="*/ 2147483647 w 760"/>
              <a:gd name="T7" fmla="*/ 2147483647 h 1166"/>
              <a:gd name="T8" fmla="*/ 2147483647 w 760"/>
              <a:gd name="T9" fmla="*/ 2147483647 h 1166"/>
              <a:gd name="T10" fmla="*/ 2147483647 w 760"/>
              <a:gd name="T11" fmla="*/ 2147483647 h 1166"/>
              <a:gd name="T12" fmla="*/ 2147483647 w 760"/>
              <a:gd name="T13" fmla="*/ 2147483647 h 1166"/>
              <a:gd name="T14" fmla="*/ 2147483647 w 760"/>
              <a:gd name="T15" fmla="*/ 2147483647 h 1166"/>
              <a:gd name="T16" fmla="*/ 2147483647 w 760"/>
              <a:gd name="T17" fmla="*/ 2147483647 h 1166"/>
              <a:gd name="T18" fmla="*/ 2147483647 w 760"/>
              <a:gd name="T19" fmla="*/ 2147483647 h 1166"/>
              <a:gd name="T20" fmla="*/ 2147483647 w 760"/>
              <a:gd name="T21" fmla="*/ 2147483647 h 1166"/>
              <a:gd name="T22" fmla="*/ 2147483647 w 760"/>
              <a:gd name="T23" fmla="*/ 2147483647 h 1166"/>
              <a:gd name="T24" fmla="*/ 2147483647 w 760"/>
              <a:gd name="T25" fmla="*/ 2147483647 h 1166"/>
              <a:gd name="T26" fmla="*/ 2147483647 w 760"/>
              <a:gd name="T27" fmla="*/ 2147483647 h 1166"/>
              <a:gd name="T28" fmla="*/ 2147483647 w 760"/>
              <a:gd name="T29" fmla="*/ 2147483647 h 1166"/>
              <a:gd name="T30" fmla="*/ 2147483647 w 760"/>
              <a:gd name="T31" fmla="*/ 2147483647 h 1166"/>
              <a:gd name="T32" fmla="*/ 2147483647 w 760"/>
              <a:gd name="T33" fmla="*/ 2147483647 h 1166"/>
              <a:gd name="T34" fmla="*/ 2147483647 w 760"/>
              <a:gd name="T35" fmla="*/ 2147483647 h 1166"/>
              <a:gd name="T36" fmla="*/ 2147483647 w 760"/>
              <a:gd name="T37" fmla="*/ 2147483647 h 1166"/>
              <a:gd name="T38" fmla="*/ 2147483647 w 760"/>
              <a:gd name="T39" fmla="*/ 2147483647 h 1166"/>
              <a:gd name="T40" fmla="*/ 2147483647 w 760"/>
              <a:gd name="T41" fmla="*/ 2147483647 h 1166"/>
              <a:gd name="T42" fmla="*/ 2147483647 w 760"/>
              <a:gd name="T43" fmla="*/ 2147483647 h 1166"/>
              <a:gd name="T44" fmla="*/ 2147483647 w 760"/>
              <a:gd name="T45" fmla="*/ 2147483647 h 1166"/>
              <a:gd name="T46" fmla="*/ 2147483647 w 760"/>
              <a:gd name="T47" fmla="*/ 2147483647 h 1166"/>
              <a:gd name="T48" fmla="*/ 2147483647 w 760"/>
              <a:gd name="T49" fmla="*/ 2147483647 h 1166"/>
              <a:gd name="T50" fmla="*/ 2147483647 w 760"/>
              <a:gd name="T51" fmla="*/ 2147483647 h 1166"/>
              <a:gd name="T52" fmla="*/ 2147483647 w 760"/>
              <a:gd name="T53" fmla="*/ 2147483647 h 1166"/>
              <a:gd name="T54" fmla="*/ 2147483647 w 760"/>
              <a:gd name="T55" fmla="*/ 2147483647 h 1166"/>
              <a:gd name="T56" fmla="*/ 2147483647 w 760"/>
              <a:gd name="T57" fmla="*/ 2147483647 h 1166"/>
              <a:gd name="T58" fmla="*/ 2147483647 w 760"/>
              <a:gd name="T59" fmla="*/ 2147483647 h 1166"/>
              <a:gd name="T60" fmla="*/ 2147483647 w 760"/>
              <a:gd name="T61" fmla="*/ 2147483647 h 1166"/>
              <a:gd name="T62" fmla="*/ 2147483647 w 760"/>
              <a:gd name="T63" fmla="*/ 2147483647 h 1166"/>
              <a:gd name="T64" fmla="*/ 2147483647 w 760"/>
              <a:gd name="T65" fmla="*/ 2147483647 h 1166"/>
              <a:gd name="T66" fmla="*/ 2147483647 w 760"/>
              <a:gd name="T67" fmla="*/ 2147483647 h 1166"/>
              <a:gd name="T68" fmla="*/ 2147483647 w 760"/>
              <a:gd name="T69" fmla="*/ 2147483647 h 1166"/>
              <a:gd name="T70" fmla="*/ 2147483647 w 760"/>
              <a:gd name="T71" fmla="*/ 2147483647 h 1166"/>
              <a:gd name="T72" fmla="*/ 2147483647 w 760"/>
              <a:gd name="T73" fmla="*/ 2147483647 h 1166"/>
              <a:gd name="T74" fmla="*/ 2147483647 w 760"/>
              <a:gd name="T75" fmla="*/ 2147483647 h 1166"/>
              <a:gd name="T76" fmla="*/ 2147483647 w 760"/>
              <a:gd name="T77" fmla="*/ 2147483647 h 1166"/>
              <a:gd name="T78" fmla="*/ 2147483647 w 760"/>
              <a:gd name="T79" fmla="*/ 2147483647 h 1166"/>
              <a:gd name="T80" fmla="*/ 2147483647 w 760"/>
              <a:gd name="T81" fmla="*/ 2147483647 h 1166"/>
              <a:gd name="T82" fmla="*/ 2147483647 w 760"/>
              <a:gd name="T83" fmla="*/ 2147483647 h 1166"/>
              <a:gd name="T84" fmla="*/ 2147483647 w 760"/>
              <a:gd name="T85" fmla="*/ 2147483647 h 1166"/>
              <a:gd name="T86" fmla="*/ 2147483647 w 760"/>
              <a:gd name="T87" fmla="*/ 2147483647 h 1166"/>
              <a:gd name="T88" fmla="*/ 2147483647 w 760"/>
              <a:gd name="T89" fmla="*/ 0 h 116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760"/>
              <a:gd name="T136" fmla="*/ 0 h 1166"/>
              <a:gd name="T137" fmla="*/ 760 w 760"/>
              <a:gd name="T138" fmla="*/ 1166 h 116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760" h="1166">
                <a:moveTo>
                  <a:pt x="534" y="0"/>
                </a:moveTo>
                <a:lnTo>
                  <a:pt x="234" y="2"/>
                </a:lnTo>
                <a:lnTo>
                  <a:pt x="0" y="407"/>
                </a:lnTo>
                <a:lnTo>
                  <a:pt x="152" y="662"/>
                </a:lnTo>
                <a:lnTo>
                  <a:pt x="260" y="476"/>
                </a:lnTo>
                <a:lnTo>
                  <a:pt x="262" y="474"/>
                </a:lnTo>
                <a:lnTo>
                  <a:pt x="268" y="472"/>
                </a:lnTo>
                <a:lnTo>
                  <a:pt x="284" y="472"/>
                </a:lnTo>
                <a:lnTo>
                  <a:pt x="306" y="476"/>
                </a:lnTo>
                <a:lnTo>
                  <a:pt x="330" y="482"/>
                </a:lnTo>
                <a:lnTo>
                  <a:pt x="376" y="496"/>
                </a:lnTo>
                <a:lnTo>
                  <a:pt x="402" y="506"/>
                </a:lnTo>
                <a:lnTo>
                  <a:pt x="424" y="516"/>
                </a:lnTo>
                <a:lnTo>
                  <a:pt x="444" y="528"/>
                </a:lnTo>
                <a:lnTo>
                  <a:pt x="464" y="542"/>
                </a:lnTo>
                <a:lnTo>
                  <a:pt x="484" y="556"/>
                </a:lnTo>
                <a:lnTo>
                  <a:pt x="502" y="574"/>
                </a:lnTo>
                <a:lnTo>
                  <a:pt x="518" y="590"/>
                </a:lnTo>
                <a:lnTo>
                  <a:pt x="532" y="610"/>
                </a:lnTo>
                <a:lnTo>
                  <a:pt x="546" y="630"/>
                </a:lnTo>
                <a:lnTo>
                  <a:pt x="556" y="652"/>
                </a:lnTo>
                <a:lnTo>
                  <a:pt x="566" y="676"/>
                </a:lnTo>
                <a:lnTo>
                  <a:pt x="572" y="700"/>
                </a:lnTo>
                <a:lnTo>
                  <a:pt x="576" y="726"/>
                </a:lnTo>
                <a:lnTo>
                  <a:pt x="576" y="752"/>
                </a:lnTo>
                <a:lnTo>
                  <a:pt x="576" y="776"/>
                </a:lnTo>
                <a:lnTo>
                  <a:pt x="574" y="804"/>
                </a:lnTo>
                <a:lnTo>
                  <a:pt x="570" y="830"/>
                </a:lnTo>
                <a:lnTo>
                  <a:pt x="564" y="856"/>
                </a:lnTo>
                <a:lnTo>
                  <a:pt x="556" y="880"/>
                </a:lnTo>
                <a:lnTo>
                  <a:pt x="548" y="906"/>
                </a:lnTo>
                <a:lnTo>
                  <a:pt x="538" y="930"/>
                </a:lnTo>
                <a:lnTo>
                  <a:pt x="516" y="978"/>
                </a:lnTo>
                <a:lnTo>
                  <a:pt x="492" y="1020"/>
                </a:lnTo>
                <a:lnTo>
                  <a:pt x="476" y="1042"/>
                </a:lnTo>
                <a:lnTo>
                  <a:pt x="458" y="1064"/>
                </a:lnTo>
                <a:lnTo>
                  <a:pt x="438" y="1084"/>
                </a:lnTo>
                <a:lnTo>
                  <a:pt x="418" y="1104"/>
                </a:lnTo>
                <a:lnTo>
                  <a:pt x="396" y="1124"/>
                </a:lnTo>
                <a:lnTo>
                  <a:pt x="374" y="1140"/>
                </a:lnTo>
                <a:lnTo>
                  <a:pt x="350" y="1154"/>
                </a:lnTo>
                <a:lnTo>
                  <a:pt x="324" y="1166"/>
                </a:lnTo>
                <a:lnTo>
                  <a:pt x="384" y="1138"/>
                </a:lnTo>
                <a:lnTo>
                  <a:pt x="412" y="1122"/>
                </a:lnTo>
                <a:lnTo>
                  <a:pt x="440" y="1104"/>
                </a:lnTo>
                <a:lnTo>
                  <a:pt x="468" y="1086"/>
                </a:lnTo>
                <a:lnTo>
                  <a:pt x="494" y="1068"/>
                </a:lnTo>
                <a:lnTo>
                  <a:pt x="520" y="1048"/>
                </a:lnTo>
                <a:lnTo>
                  <a:pt x="546" y="1026"/>
                </a:lnTo>
                <a:lnTo>
                  <a:pt x="568" y="1004"/>
                </a:lnTo>
                <a:lnTo>
                  <a:pt x="592" y="980"/>
                </a:lnTo>
                <a:lnTo>
                  <a:pt x="614" y="956"/>
                </a:lnTo>
                <a:lnTo>
                  <a:pt x="634" y="932"/>
                </a:lnTo>
                <a:lnTo>
                  <a:pt x="652" y="904"/>
                </a:lnTo>
                <a:lnTo>
                  <a:pt x="670" y="878"/>
                </a:lnTo>
                <a:lnTo>
                  <a:pt x="688" y="848"/>
                </a:lnTo>
                <a:lnTo>
                  <a:pt x="702" y="820"/>
                </a:lnTo>
                <a:lnTo>
                  <a:pt x="720" y="782"/>
                </a:lnTo>
                <a:lnTo>
                  <a:pt x="734" y="744"/>
                </a:lnTo>
                <a:lnTo>
                  <a:pt x="744" y="702"/>
                </a:lnTo>
                <a:lnTo>
                  <a:pt x="752" y="662"/>
                </a:lnTo>
                <a:lnTo>
                  <a:pt x="758" y="620"/>
                </a:lnTo>
                <a:lnTo>
                  <a:pt x="760" y="578"/>
                </a:lnTo>
                <a:lnTo>
                  <a:pt x="758" y="538"/>
                </a:lnTo>
                <a:lnTo>
                  <a:pt x="750" y="496"/>
                </a:lnTo>
                <a:lnTo>
                  <a:pt x="742" y="466"/>
                </a:lnTo>
                <a:lnTo>
                  <a:pt x="730" y="436"/>
                </a:lnTo>
                <a:lnTo>
                  <a:pt x="714" y="410"/>
                </a:lnTo>
                <a:lnTo>
                  <a:pt x="696" y="384"/>
                </a:lnTo>
                <a:lnTo>
                  <a:pt x="676" y="358"/>
                </a:lnTo>
                <a:lnTo>
                  <a:pt x="654" y="336"/>
                </a:lnTo>
                <a:lnTo>
                  <a:pt x="632" y="314"/>
                </a:lnTo>
                <a:lnTo>
                  <a:pt x="608" y="294"/>
                </a:lnTo>
                <a:lnTo>
                  <a:pt x="576" y="270"/>
                </a:lnTo>
                <a:lnTo>
                  <a:pt x="518" y="228"/>
                </a:lnTo>
                <a:lnTo>
                  <a:pt x="486" y="206"/>
                </a:lnTo>
                <a:lnTo>
                  <a:pt x="460" y="190"/>
                </a:lnTo>
                <a:lnTo>
                  <a:pt x="440" y="180"/>
                </a:lnTo>
                <a:lnTo>
                  <a:pt x="434" y="178"/>
                </a:lnTo>
                <a:lnTo>
                  <a:pt x="430" y="180"/>
                </a:lnTo>
                <a:lnTo>
                  <a:pt x="534" y="0"/>
                </a:lnTo>
                <a:close/>
              </a:path>
            </a:pathLst>
          </a:custGeom>
          <a:gradFill>
            <a:gsLst>
              <a:gs pos="0">
                <a:schemeClr val="bg2">
                  <a:lumMod val="75000"/>
                </a:schemeClr>
              </a:gs>
              <a:gs pos="100000">
                <a:schemeClr val="bg1">
                  <a:lumMod val="85000"/>
                </a:schemeClr>
              </a:gs>
            </a:gsLst>
            <a:lin ang="16200000" scaled="1"/>
          </a:gradFill>
          <a:ln w="12700">
            <a:noFill/>
            <a:round/>
            <a:headEnd/>
            <a:tailEnd/>
          </a:ln>
        </p:spPr>
        <p:txBody>
          <a:bodyPr lIns="119466" tIns="59733" rIns="119466" bIns="59733"/>
          <a:lstStyle/>
          <a:p>
            <a:endParaRPr lang="zh-CN" altLang="en-US" sz="1200">
              <a:cs typeface="+mn-ea"/>
              <a:sym typeface="+mn-lt"/>
            </a:endParaRPr>
          </a:p>
        </p:txBody>
      </p:sp>
      <p:sp>
        <p:nvSpPr>
          <p:cNvPr id="4" name="Freeform 4440"/>
          <p:cNvSpPr>
            <a:spLocks/>
          </p:cNvSpPr>
          <p:nvPr/>
        </p:nvSpPr>
        <p:spPr bwMode="auto">
          <a:xfrm rot="14400000">
            <a:off x="5818929" y="1172900"/>
            <a:ext cx="1305964" cy="1986577"/>
          </a:xfrm>
          <a:custGeom>
            <a:avLst/>
            <a:gdLst>
              <a:gd name="T0" fmla="*/ 2147483647 w 760"/>
              <a:gd name="T1" fmla="*/ 2147483647 h 1166"/>
              <a:gd name="T2" fmla="*/ 2147483647 w 760"/>
              <a:gd name="T3" fmla="*/ 2147483647 h 1166"/>
              <a:gd name="T4" fmla="*/ 2147483647 w 760"/>
              <a:gd name="T5" fmla="*/ 2147483647 h 1166"/>
              <a:gd name="T6" fmla="*/ 2147483647 w 760"/>
              <a:gd name="T7" fmla="*/ 2147483647 h 1166"/>
              <a:gd name="T8" fmla="*/ 2147483647 w 760"/>
              <a:gd name="T9" fmla="*/ 2147483647 h 1166"/>
              <a:gd name="T10" fmla="*/ 2147483647 w 760"/>
              <a:gd name="T11" fmla="*/ 2147483647 h 1166"/>
              <a:gd name="T12" fmla="*/ 2147483647 w 760"/>
              <a:gd name="T13" fmla="*/ 2147483647 h 1166"/>
              <a:gd name="T14" fmla="*/ 2147483647 w 760"/>
              <a:gd name="T15" fmla="*/ 2147483647 h 1166"/>
              <a:gd name="T16" fmla="*/ 2147483647 w 760"/>
              <a:gd name="T17" fmla="*/ 2147483647 h 1166"/>
              <a:gd name="T18" fmla="*/ 2147483647 w 760"/>
              <a:gd name="T19" fmla="*/ 2147483647 h 1166"/>
              <a:gd name="T20" fmla="*/ 2147483647 w 760"/>
              <a:gd name="T21" fmla="*/ 2147483647 h 1166"/>
              <a:gd name="T22" fmla="*/ 2147483647 w 760"/>
              <a:gd name="T23" fmla="*/ 2147483647 h 1166"/>
              <a:gd name="T24" fmla="*/ 2147483647 w 760"/>
              <a:gd name="T25" fmla="*/ 2147483647 h 1166"/>
              <a:gd name="T26" fmla="*/ 2147483647 w 760"/>
              <a:gd name="T27" fmla="*/ 2147483647 h 1166"/>
              <a:gd name="T28" fmla="*/ 2147483647 w 760"/>
              <a:gd name="T29" fmla="*/ 2147483647 h 1166"/>
              <a:gd name="T30" fmla="*/ 2147483647 w 760"/>
              <a:gd name="T31" fmla="*/ 2147483647 h 1166"/>
              <a:gd name="T32" fmla="*/ 2147483647 w 760"/>
              <a:gd name="T33" fmla="*/ 2147483647 h 1166"/>
              <a:gd name="T34" fmla="*/ 2147483647 w 760"/>
              <a:gd name="T35" fmla="*/ 2147483647 h 1166"/>
              <a:gd name="T36" fmla="*/ 2147483647 w 760"/>
              <a:gd name="T37" fmla="*/ 2147483647 h 1166"/>
              <a:gd name="T38" fmla="*/ 2147483647 w 760"/>
              <a:gd name="T39" fmla="*/ 2147483647 h 1166"/>
              <a:gd name="T40" fmla="*/ 2147483647 w 760"/>
              <a:gd name="T41" fmla="*/ 2147483647 h 1166"/>
              <a:gd name="T42" fmla="*/ 2147483647 w 760"/>
              <a:gd name="T43" fmla="*/ 2147483647 h 1166"/>
              <a:gd name="T44" fmla="*/ 2147483647 w 760"/>
              <a:gd name="T45" fmla="*/ 2147483647 h 1166"/>
              <a:gd name="T46" fmla="*/ 2147483647 w 760"/>
              <a:gd name="T47" fmla="*/ 2147483647 h 1166"/>
              <a:gd name="T48" fmla="*/ 2147483647 w 760"/>
              <a:gd name="T49" fmla="*/ 2147483647 h 1166"/>
              <a:gd name="T50" fmla="*/ 2147483647 w 760"/>
              <a:gd name="T51" fmla="*/ 2147483647 h 1166"/>
              <a:gd name="T52" fmla="*/ 2147483647 w 760"/>
              <a:gd name="T53" fmla="*/ 2147483647 h 1166"/>
              <a:gd name="T54" fmla="*/ 2147483647 w 760"/>
              <a:gd name="T55" fmla="*/ 2147483647 h 1166"/>
              <a:gd name="T56" fmla="*/ 2147483647 w 760"/>
              <a:gd name="T57" fmla="*/ 2147483647 h 1166"/>
              <a:gd name="T58" fmla="*/ 2147483647 w 760"/>
              <a:gd name="T59" fmla="*/ 2147483647 h 1166"/>
              <a:gd name="T60" fmla="*/ 2147483647 w 760"/>
              <a:gd name="T61" fmla="*/ 2147483647 h 1166"/>
              <a:gd name="T62" fmla="*/ 2147483647 w 760"/>
              <a:gd name="T63" fmla="*/ 2147483647 h 1166"/>
              <a:gd name="T64" fmla="*/ 2147483647 w 760"/>
              <a:gd name="T65" fmla="*/ 2147483647 h 1166"/>
              <a:gd name="T66" fmla="*/ 2147483647 w 760"/>
              <a:gd name="T67" fmla="*/ 2147483647 h 1166"/>
              <a:gd name="T68" fmla="*/ 2147483647 w 760"/>
              <a:gd name="T69" fmla="*/ 2147483647 h 1166"/>
              <a:gd name="T70" fmla="*/ 2147483647 w 760"/>
              <a:gd name="T71" fmla="*/ 2147483647 h 1166"/>
              <a:gd name="T72" fmla="*/ 2147483647 w 760"/>
              <a:gd name="T73" fmla="*/ 2147483647 h 1166"/>
              <a:gd name="T74" fmla="*/ 2147483647 w 760"/>
              <a:gd name="T75" fmla="*/ 2147483647 h 1166"/>
              <a:gd name="T76" fmla="*/ 2147483647 w 760"/>
              <a:gd name="T77" fmla="*/ 2147483647 h 1166"/>
              <a:gd name="T78" fmla="*/ 2147483647 w 760"/>
              <a:gd name="T79" fmla="*/ 2147483647 h 1166"/>
              <a:gd name="T80" fmla="*/ 2147483647 w 760"/>
              <a:gd name="T81" fmla="*/ 2147483647 h 1166"/>
              <a:gd name="T82" fmla="*/ 2147483647 w 760"/>
              <a:gd name="T83" fmla="*/ 2147483647 h 1166"/>
              <a:gd name="T84" fmla="*/ 2147483647 w 760"/>
              <a:gd name="T85" fmla="*/ 2147483647 h 1166"/>
              <a:gd name="T86" fmla="*/ 2147483647 w 760"/>
              <a:gd name="T87" fmla="*/ 2147483647 h 1166"/>
              <a:gd name="T88" fmla="*/ 2147483647 w 760"/>
              <a:gd name="T89" fmla="*/ 0 h 116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760"/>
              <a:gd name="T136" fmla="*/ 0 h 1166"/>
              <a:gd name="T137" fmla="*/ 760 w 760"/>
              <a:gd name="T138" fmla="*/ 1166 h 116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760" h="1166">
                <a:moveTo>
                  <a:pt x="534" y="0"/>
                </a:moveTo>
                <a:lnTo>
                  <a:pt x="234" y="2"/>
                </a:lnTo>
                <a:lnTo>
                  <a:pt x="0" y="407"/>
                </a:lnTo>
                <a:lnTo>
                  <a:pt x="152" y="662"/>
                </a:lnTo>
                <a:lnTo>
                  <a:pt x="260" y="476"/>
                </a:lnTo>
                <a:lnTo>
                  <a:pt x="262" y="474"/>
                </a:lnTo>
                <a:lnTo>
                  <a:pt x="268" y="472"/>
                </a:lnTo>
                <a:lnTo>
                  <a:pt x="284" y="472"/>
                </a:lnTo>
                <a:lnTo>
                  <a:pt x="306" y="476"/>
                </a:lnTo>
                <a:lnTo>
                  <a:pt x="330" y="482"/>
                </a:lnTo>
                <a:lnTo>
                  <a:pt x="376" y="496"/>
                </a:lnTo>
                <a:lnTo>
                  <a:pt x="402" y="506"/>
                </a:lnTo>
                <a:lnTo>
                  <a:pt x="424" y="516"/>
                </a:lnTo>
                <a:lnTo>
                  <a:pt x="444" y="528"/>
                </a:lnTo>
                <a:lnTo>
                  <a:pt x="464" y="542"/>
                </a:lnTo>
                <a:lnTo>
                  <a:pt x="484" y="556"/>
                </a:lnTo>
                <a:lnTo>
                  <a:pt x="502" y="574"/>
                </a:lnTo>
                <a:lnTo>
                  <a:pt x="518" y="590"/>
                </a:lnTo>
                <a:lnTo>
                  <a:pt x="532" y="610"/>
                </a:lnTo>
                <a:lnTo>
                  <a:pt x="546" y="630"/>
                </a:lnTo>
                <a:lnTo>
                  <a:pt x="556" y="652"/>
                </a:lnTo>
                <a:lnTo>
                  <a:pt x="566" y="676"/>
                </a:lnTo>
                <a:lnTo>
                  <a:pt x="572" y="700"/>
                </a:lnTo>
                <a:lnTo>
                  <a:pt x="576" y="726"/>
                </a:lnTo>
                <a:lnTo>
                  <a:pt x="576" y="752"/>
                </a:lnTo>
                <a:lnTo>
                  <a:pt x="576" y="776"/>
                </a:lnTo>
                <a:lnTo>
                  <a:pt x="574" y="804"/>
                </a:lnTo>
                <a:lnTo>
                  <a:pt x="570" y="830"/>
                </a:lnTo>
                <a:lnTo>
                  <a:pt x="564" y="856"/>
                </a:lnTo>
                <a:lnTo>
                  <a:pt x="556" y="880"/>
                </a:lnTo>
                <a:lnTo>
                  <a:pt x="548" y="906"/>
                </a:lnTo>
                <a:lnTo>
                  <a:pt x="538" y="930"/>
                </a:lnTo>
                <a:lnTo>
                  <a:pt x="516" y="978"/>
                </a:lnTo>
                <a:lnTo>
                  <a:pt x="492" y="1020"/>
                </a:lnTo>
                <a:lnTo>
                  <a:pt x="476" y="1042"/>
                </a:lnTo>
                <a:lnTo>
                  <a:pt x="458" y="1064"/>
                </a:lnTo>
                <a:lnTo>
                  <a:pt x="438" y="1084"/>
                </a:lnTo>
                <a:lnTo>
                  <a:pt x="418" y="1104"/>
                </a:lnTo>
                <a:lnTo>
                  <a:pt x="396" y="1124"/>
                </a:lnTo>
                <a:lnTo>
                  <a:pt x="374" y="1140"/>
                </a:lnTo>
                <a:lnTo>
                  <a:pt x="350" y="1154"/>
                </a:lnTo>
                <a:lnTo>
                  <a:pt x="324" y="1166"/>
                </a:lnTo>
                <a:lnTo>
                  <a:pt x="384" y="1138"/>
                </a:lnTo>
                <a:lnTo>
                  <a:pt x="412" y="1122"/>
                </a:lnTo>
                <a:lnTo>
                  <a:pt x="440" y="1104"/>
                </a:lnTo>
                <a:lnTo>
                  <a:pt x="468" y="1086"/>
                </a:lnTo>
                <a:lnTo>
                  <a:pt x="494" y="1068"/>
                </a:lnTo>
                <a:lnTo>
                  <a:pt x="520" y="1048"/>
                </a:lnTo>
                <a:lnTo>
                  <a:pt x="546" y="1026"/>
                </a:lnTo>
                <a:lnTo>
                  <a:pt x="568" y="1004"/>
                </a:lnTo>
                <a:lnTo>
                  <a:pt x="592" y="980"/>
                </a:lnTo>
                <a:lnTo>
                  <a:pt x="614" y="956"/>
                </a:lnTo>
                <a:lnTo>
                  <a:pt x="634" y="932"/>
                </a:lnTo>
                <a:lnTo>
                  <a:pt x="652" y="904"/>
                </a:lnTo>
                <a:lnTo>
                  <a:pt x="670" y="878"/>
                </a:lnTo>
                <a:lnTo>
                  <a:pt x="688" y="848"/>
                </a:lnTo>
                <a:lnTo>
                  <a:pt x="702" y="820"/>
                </a:lnTo>
                <a:lnTo>
                  <a:pt x="720" y="782"/>
                </a:lnTo>
                <a:lnTo>
                  <a:pt x="734" y="744"/>
                </a:lnTo>
                <a:lnTo>
                  <a:pt x="744" y="702"/>
                </a:lnTo>
                <a:lnTo>
                  <a:pt x="752" y="662"/>
                </a:lnTo>
                <a:lnTo>
                  <a:pt x="758" y="620"/>
                </a:lnTo>
                <a:lnTo>
                  <a:pt x="760" y="578"/>
                </a:lnTo>
                <a:lnTo>
                  <a:pt x="758" y="538"/>
                </a:lnTo>
                <a:lnTo>
                  <a:pt x="750" y="496"/>
                </a:lnTo>
                <a:lnTo>
                  <a:pt x="742" y="466"/>
                </a:lnTo>
                <a:lnTo>
                  <a:pt x="730" y="436"/>
                </a:lnTo>
                <a:lnTo>
                  <a:pt x="714" y="410"/>
                </a:lnTo>
                <a:lnTo>
                  <a:pt x="696" y="384"/>
                </a:lnTo>
                <a:lnTo>
                  <a:pt x="676" y="358"/>
                </a:lnTo>
                <a:lnTo>
                  <a:pt x="654" y="336"/>
                </a:lnTo>
                <a:lnTo>
                  <a:pt x="632" y="314"/>
                </a:lnTo>
                <a:lnTo>
                  <a:pt x="608" y="294"/>
                </a:lnTo>
                <a:lnTo>
                  <a:pt x="576" y="270"/>
                </a:lnTo>
                <a:lnTo>
                  <a:pt x="518" y="228"/>
                </a:lnTo>
                <a:lnTo>
                  <a:pt x="486" y="206"/>
                </a:lnTo>
                <a:lnTo>
                  <a:pt x="460" y="190"/>
                </a:lnTo>
                <a:lnTo>
                  <a:pt x="440" y="180"/>
                </a:lnTo>
                <a:lnTo>
                  <a:pt x="434" y="178"/>
                </a:lnTo>
                <a:lnTo>
                  <a:pt x="430" y="180"/>
                </a:lnTo>
                <a:lnTo>
                  <a:pt x="534" y="0"/>
                </a:lnTo>
                <a:close/>
              </a:path>
            </a:pathLst>
          </a:custGeom>
          <a:solidFill>
            <a:schemeClr val="accent3"/>
          </a:solidFill>
          <a:ln w="12700">
            <a:noFill/>
            <a:round/>
            <a:headEnd/>
            <a:tailEnd/>
          </a:ln>
        </p:spPr>
        <p:txBody>
          <a:bodyPr lIns="119466" tIns="59733" rIns="119466" bIns="59733"/>
          <a:lstStyle/>
          <a:p>
            <a:endParaRPr lang="zh-CN" altLang="en-US" sz="1200">
              <a:cs typeface="+mn-ea"/>
              <a:sym typeface="+mn-lt"/>
            </a:endParaRPr>
          </a:p>
        </p:txBody>
      </p:sp>
      <p:sp>
        <p:nvSpPr>
          <p:cNvPr id="5" name="Freeform 4444"/>
          <p:cNvSpPr>
            <a:spLocks/>
          </p:cNvSpPr>
          <p:nvPr/>
        </p:nvSpPr>
        <p:spPr bwMode="auto">
          <a:xfrm rot="10800000">
            <a:off x="4257356" y="1684772"/>
            <a:ext cx="1294572" cy="2002576"/>
          </a:xfrm>
          <a:custGeom>
            <a:avLst/>
            <a:gdLst>
              <a:gd name="T0" fmla="*/ 2147483647 w 760"/>
              <a:gd name="T1" fmla="*/ 2147483647 h 1166"/>
              <a:gd name="T2" fmla="*/ 2147483647 w 760"/>
              <a:gd name="T3" fmla="*/ 2147483647 h 1166"/>
              <a:gd name="T4" fmla="*/ 2147483647 w 760"/>
              <a:gd name="T5" fmla="*/ 2147483647 h 1166"/>
              <a:gd name="T6" fmla="*/ 2147483647 w 760"/>
              <a:gd name="T7" fmla="*/ 2147483647 h 1166"/>
              <a:gd name="T8" fmla="*/ 2147483647 w 760"/>
              <a:gd name="T9" fmla="*/ 2147483647 h 1166"/>
              <a:gd name="T10" fmla="*/ 2147483647 w 760"/>
              <a:gd name="T11" fmla="*/ 2147483647 h 1166"/>
              <a:gd name="T12" fmla="*/ 2147483647 w 760"/>
              <a:gd name="T13" fmla="*/ 2147483647 h 1166"/>
              <a:gd name="T14" fmla="*/ 2147483647 w 760"/>
              <a:gd name="T15" fmla="*/ 2147483647 h 1166"/>
              <a:gd name="T16" fmla="*/ 2147483647 w 760"/>
              <a:gd name="T17" fmla="*/ 2147483647 h 1166"/>
              <a:gd name="T18" fmla="*/ 2147483647 w 760"/>
              <a:gd name="T19" fmla="*/ 2147483647 h 1166"/>
              <a:gd name="T20" fmla="*/ 2147483647 w 760"/>
              <a:gd name="T21" fmla="*/ 2147483647 h 1166"/>
              <a:gd name="T22" fmla="*/ 2147483647 w 760"/>
              <a:gd name="T23" fmla="*/ 2147483647 h 1166"/>
              <a:gd name="T24" fmla="*/ 2147483647 w 760"/>
              <a:gd name="T25" fmla="*/ 2147483647 h 1166"/>
              <a:gd name="T26" fmla="*/ 2147483647 w 760"/>
              <a:gd name="T27" fmla="*/ 2147483647 h 1166"/>
              <a:gd name="T28" fmla="*/ 2147483647 w 760"/>
              <a:gd name="T29" fmla="*/ 2147483647 h 1166"/>
              <a:gd name="T30" fmla="*/ 2147483647 w 760"/>
              <a:gd name="T31" fmla="*/ 2147483647 h 1166"/>
              <a:gd name="T32" fmla="*/ 2147483647 w 760"/>
              <a:gd name="T33" fmla="*/ 2147483647 h 1166"/>
              <a:gd name="T34" fmla="*/ 2147483647 w 760"/>
              <a:gd name="T35" fmla="*/ 2147483647 h 1166"/>
              <a:gd name="T36" fmla="*/ 2147483647 w 760"/>
              <a:gd name="T37" fmla="*/ 2147483647 h 1166"/>
              <a:gd name="T38" fmla="*/ 2147483647 w 760"/>
              <a:gd name="T39" fmla="*/ 2147483647 h 1166"/>
              <a:gd name="T40" fmla="*/ 2147483647 w 760"/>
              <a:gd name="T41" fmla="*/ 2147483647 h 1166"/>
              <a:gd name="T42" fmla="*/ 2147483647 w 760"/>
              <a:gd name="T43" fmla="*/ 2147483647 h 1166"/>
              <a:gd name="T44" fmla="*/ 2147483647 w 760"/>
              <a:gd name="T45" fmla="*/ 2147483647 h 1166"/>
              <a:gd name="T46" fmla="*/ 2147483647 w 760"/>
              <a:gd name="T47" fmla="*/ 2147483647 h 1166"/>
              <a:gd name="T48" fmla="*/ 2147483647 w 760"/>
              <a:gd name="T49" fmla="*/ 2147483647 h 1166"/>
              <a:gd name="T50" fmla="*/ 2147483647 w 760"/>
              <a:gd name="T51" fmla="*/ 2147483647 h 1166"/>
              <a:gd name="T52" fmla="*/ 2147483647 w 760"/>
              <a:gd name="T53" fmla="*/ 2147483647 h 1166"/>
              <a:gd name="T54" fmla="*/ 2147483647 w 760"/>
              <a:gd name="T55" fmla="*/ 2147483647 h 1166"/>
              <a:gd name="T56" fmla="*/ 2147483647 w 760"/>
              <a:gd name="T57" fmla="*/ 2147483647 h 1166"/>
              <a:gd name="T58" fmla="*/ 2147483647 w 760"/>
              <a:gd name="T59" fmla="*/ 2147483647 h 1166"/>
              <a:gd name="T60" fmla="*/ 2147483647 w 760"/>
              <a:gd name="T61" fmla="*/ 2147483647 h 1166"/>
              <a:gd name="T62" fmla="*/ 2147483647 w 760"/>
              <a:gd name="T63" fmla="*/ 2147483647 h 1166"/>
              <a:gd name="T64" fmla="*/ 2147483647 w 760"/>
              <a:gd name="T65" fmla="*/ 2147483647 h 1166"/>
              <a:gd name="T66" fmla="*/ 2147483647 w 760"/>
              <a:gd name="T67" fmla="*/ 2147483647 h 1166"/>
              <a:gd name="T68" fmla="*/ 2147483647 w 760"/>
              <a:gd name="T69" fmla="*/ 2147483647 h 1166"/>
              <a:gd name="T70" fmla="*/ 2147483647 w 760"/>
              <a:gd name="T71" fmla="*/ 2147483647 h 1166"/>
              <a:gd name="T72" fmla="*/ 2147483647 w 760"/>
              <a:gd name="T73" fmla="*/ 2147483647 h 1166"/>
              <a:gd name="T74" fmla="*/ 2147483647 w 760"/>
              <a:gd name="T75" fmla="*/ 2147483647 h 1166"/>
              <a:gd name="T76" fmla="*/ 2147483647 w 760"/>
              <a:gd name="T77" fmla="*/ 2147483647 h 1166"/>
              <a:gd name="T78" fmla="*/ 2147483647 w 760"/>
              <a:gd name="T79" fmla="*/ 2147483647 h 1166"/>
              <a:gd name="T80" fmla="*/ 2147483647 w 760"/>
              <a:gd name="T81" fmla="*/ 2147483647 h 1166"/>
              <a:gd name="T82" fmla="*/ 2147483647 w 760"/>
              <a:gd name="T83" fmla="*/ 2147483647 h 1166"/>
              <a:gd name="T84" fmla="*/ 2147483647 w 760"/>
              <a:gd name="T85" fmla="*/ 2147483647 h 1166"/>
              <a:gd name="T86" fmla="*/ 2147483647 w 760"/>
              <a:gd name="T87" fmla="*/ 2147483647 h 1166"/>
              <a:gd name="T88" fmla="*/ 2147483647 w 760"/>
              <a:gd name="T89" fmla="*/ 0 h 116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760"/>
              <a:gd name="T136" fmla="*/ 0 h 1166"/>
              <a:gd name="T137" fmla="*/ 760 w 760"/>
              <a:gd name="T138" fmla="*/ 1166 h 116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760" h="1166">
                <a:moveTo>
                  <a:pt x="534" y="0"/>
                </a:moveTo>
                <a:lnTo>
                  <a:pt x="234" y="2"/>
                </a:lnTo>
                <a:lnTo>
                  <a:pt x="0" y="407"/>
                </a:lnTo>
                <a:lnTo>
                  <a:pt x="152" y="662"/>
                </a:lnTo>
                <a:lnTo>
                  <a:pt x="260" y="476"/>
                </a:lnTo>
                <a:lnTo>
                  <a:pt x="262" y="474"/>
                </a:lnTo>
                <a:lnTo>
                  <a:pt x="268" y="472"/>
                </a:lnTo>
                <a:lnTo>
                  <a:pt x="284" y="472"/>
                </a:lnTo>
                <a:lnTo>
                  <a:pt x="306" y="476"/>
                </a:lnTo>
                <a:lnTo>
                  <a:pt x="330" y="482"/>
                </a:lnTo>
                <a:lnTo>
                  <a:pt x="376" y="496"/>
                </a:lnTo>
                <a:lnTo>
                  <a:pt x="402" y="506"/>
                </a:lnTo>
                <a:lnTo>
                  <a:pt x="424" y="516"/>
                </a:lnTo>
                <a:lnTo>
                  <a:pt x="444" y="528"/>
                </a:lnTo>
                <a:lnTo>
                  <a:pt x="464" y="542"/>
                </a:lnTo>
                <a:lnTo>
                  <a:pt x="484" y="556"/>
                </a:lnTo>
                <a:lnTo>
                  <a:pt x="502" y="574"/>
                </a:lnTo>
                <a:lnTo>
                  <a:pt x="518" y="590"/>
                </a:lnTo>
                <a:lnTo>
                  <a:pt x="532" y="610"/>
                </a:lnTo>
                <a:lnTo>
                  <a:pt x="546" y="630"/>
                </a:lnTo>
                <a:lnTo>
                  <a:pt x="556" y="652"/>
                </a:lnTo>
                <a:lnTo>
                  <a:pt x="566" y="676"/>
                </a:lnTo>
                <a:lnTo>
                  <a:pt x="572" y="700"/>
                </a:lnTo>
                <a:lnTo>
                  <a:pt x="576" y="726"/>
                </a:lnTo>
                <a:lnTo>
                  <a:pt x="576" y="752"/>
                </a:lnTo>
                <a:lnTo>
                  <a:pt x="576" y="776"/>
                </a:lnTo>
                <a:lnTo>
                  <a:pt x="574" y="804"/>
                </a:lnTo>
                <a:lnTo>
                  <a:pt x="570" y="830"/>
                </a:lnTo>
                <a:lnTo>
                  <a:pt x="564" y="856"/>
                </a:lnTo>
                <a:lnTo>
                  <a:pt x="556" y="880"/>
                </a:lnTo>
                <a:lnTo>
                  <a:pt x="548" y="906"/>
                </a:lnTo>
                <a:lnTo>
                  <a:pt x="538" y="930"/>
                </a:lnTo>
                <a:lnTo>
                  <a:pt x="516" y="978"/>
                </a:lnTo>
                <a:lnTo>
                  <a:pt x="492" y="1020"/>
                </a:lnTo>
                <a:lnTo>
                  <a:pt x="476" y="1042"/>
                </a:lnTo>
                <a:lnTo>
                  <a:pt x="458" y="1064"/>
                </a:lnTo>
                <a:lnTo>
                  <a:pt x="438" y="1084"/>
                </a:lnTo>
                <a:lnTo>
                  <a:pt x="418" y="1104"/>
                </a:lnTo>
                <a:lnTo>
                  <a:pt x="396" y="1124"/>
                </a:lnTo>
                <a:lnTo>
                  <a:pt x="374" y="1140"/>
                </a:lnTo>
                <a:lnTo>
                  <a:pt x="350" y="1154"/>
                </a:lnTo>
                <a:lnTo>
                  <a:pt x="324" y="1166"/>
                </a:lnTo>
                <a:lnTo>
                  <a:pt x="384" y="1138"/>
                </a:lnTo>
                <a:lnTo>
                  <a:pt x="412" y="1122"/>
                </a:lnTo>
                <a:lnTo>
                  <a:pt x="440" y="1104"/>
                </a:lnTo>
                <a:lnTo>
                  <a:pt x="468" y="1086"/>
                </a:lnTo>
                <a:lnTo>
                  <a:pt x="494" y="1068"/>
                </a:lnTo>
                <a:lnTo>
                  <a:pt x="520" y="1048"/>
                </a:lnTo>
                <a:lnTo>
                  <a:pt x="546" y="1026"/>
                </a:lnTo>
                <a:lnTo>
                  <a:pt x="568" y="1004"/>
                </a:lnTo>
                <a:lnTo>
                  <a:pt x="592" y="980"/>
                </a:lnTo>
                <a:lnTo>
                  <a:pt x="614" y="956"/>
                </a:lnTo>
                <a:lnTo>
                  <a:pt x="634" y="932"/>
                </a:lnTo>
                <a:lnTo>
                  <a:pt x="652" y="904"/>
                </a:lnTo>
                <a:lnTo>
                  <a:pt x="670" y="878"/>
                </a:lnTo>
                <a:lnTo>
                  <a:pt x="688" y="848"/>
                </a:lnTo>
                <a:lnTo>
                  <a:pt x="702" y="820"/>
                </a:lnTo>
                <a:lnTo>
                  <a:pt x="720" y="782"/>
                </a:lnTo>
                <a:lnTo>
                  <a:pt x="734" y="744"/>
                </a:lnTo>
                <a:lnTo>
                  <a:pt x="744" y="702"/>
                </a:lnTo>
                <a:lnTo>
                  <a:pt x="752" y="662"/>
                </a:lnTo>
                <a:lnTo>
                  <a:pt x="758" y="620"/>
                </a:lnTo>
                <a:lnTo>
                  <a:pt x="760" y="578"/>
                </a:lnTo>
                <a:lnTo>
                  <a:pt x="758" y="538"/>
                </a:lnTo>
                <a:lnTo>
                  <a:pt x="750" y="496"/>
                </a:lnTo>
                <a:lnTo>
                  <a:pt x="742" y="466"/>
                </a:lnTo>
                <a:lnTo>
                  <a:pt x="730" y="436"/>
                </a:lnTo>
                <a:lnTo>
                  <a:pt x="714" y="410"/>
                </a:lnTo>
                <a:lnTo>
                  <a:pt x="696" y="384"/>
                </a:lnTo>
                <a:lnTo>
                  <a:pt x="676" y="358"/>
                </a:lnTo>
                <a:lnTo>
                  <a:pt x="654" y="336"/>
                </a:lnTo>
                <a:lnTo>
                  <a:pt x="632" y="314"/>
                </a:lnTo>
                <a:lnTo>
                  <a:pt x="608" y="294"/>
                </a:lnTo>
                <a:lnTo>
                  <a:pt x="576" y="270"/>
                </a:lnTo>
                <a:lnTo>
                  <a:pt x="518" y="228"/>
                </a:lnTo>
                <a:lnTo>
                  <a:pt x="486" y="206"/>
                </a:lnTo>
                <a:lnTo>
                  <a:pt x="460" y="190"/>
                </a:lnTo>
                <a:lnTo>
                  <a:pt x="440" y="180"/>
                </a:lnTo>
                <a:lnTo>
                  <a:pt x="434" y="178"/>
                </a:lnTo>
                <a:lnTo>
                  <a:pt x="430" y="180"/>
                </a:lnTo>
                <a:lnTo>
                  <a:pt x="534" y="0"/>
                </a:lnTo>
                <a:close/>
              </a:path>
            </a:pathLst>
          </a:custGeom>
          <a:gradFill>
            <a:gsLst>
              <a:gs pos="0">
                <a:schemeClr val="bg1">
                  <a:lumMod val="85000"/>
                </a:schemeClr>
              </a:gs>
              <a:gs pos="100000">
                <a:schemeClr val="bg1">
                  <a:lumMod val="85000"/>
                </a:schemeClr>
              </a:gs>
            </a:gsLst>
            <a:lin ang="5400000" scaled="1"/>
          </a:gradFill>
          <a:ln w="12700">
            <a:noFill/>
            <a:round/>
            <a:headEnd/>
            <a:tailEnd/>
          </a:ln>
        </p:spPr>
        <p:txBody>
          <a:bodyPr lIns="119466" tIns="59733" rIns="119466" bIns="59733"/>
          <a:lstStyle/>
          <a:p>
            <a:endParaRPr lang="zh-CN" altLang="en-US" sz="1200">
              <a:cs typeface="+mn-ea"/>
              <a:sym typeface="+mn-lt"/>
            </a:endParaRPr>
          </a:p>
        </p:txBody>
      </p:sp>
      <p:sp>
        <p:nvSpPr>
          <p:cNvPr id="6" name="Freeform 4445"/>
          <p:cNvSpPr>
            <a:spLocks/>
          </p:cNvSpPr>
          <p:nvPr/>
        </p:nvSpPr>
        <p:spPr bwMode="auto">
          <a:xfrm rot="7212422">
            <a:off x="3910791" y="3414330"/>
            <a:ext cx="1305963" cy="1985110"/>
          </a:xfrm>
          <a:custGeom>
            <a:avLst/>
            <a:gdLst>
              <a:gd name="T0" fmla="*/ 2147483647 w 760"/>
              <a:gd name="T1" fmla="*/ 2147483647 h 1166"/>
              <a:gd name="T2" fmla="*/ 2147483647 w 760"/>
              <a:gd name="T3" fmla="*/ 2147483647 h 1166"/>
              <a:gd name="T4" fmla="*/ 2147483647 w 760"/>
              <a:gd name="T5" fmla="*/ 2147483647 h 1166"/>
              <a:gd name="T6" fmla="*/ 2147483647 w 760"/>
              <a:gd name="T7" fmla="*/ 2147483647 h 1166"/>
              <a:gd name="T8" fmla="*/ 2147483647 w 760"/>
              <a:gd name="T9" fmla="*/ 2147483647 h 1166"/>
              <a:gd name="T10" fmla="*/ 2147483647 w 760"/>
              <a:gd name="T11" fmla="*/ 2147483647 h 1166"/>
              <a:gd name="T12" fmla="*/ 2147483647 w 760"/>
              <a:gd name="T13" fmla="*/ 2147483647 h 1166"/>
              <a:gd name="T14" fmla="*/ 2147483647 w 760"/>
              <a:gd name="T15" fmla="*/ 2147483647 h 1166"/>
              <a:gd name="T16" fmla="*/ 2147483647 w 760"/>
              <a:gd name="T17" fmla="*/ 2147483647 h 1166"/>
              <a:gd name="T18" fmla="*/ 2147483647 w 760"/>
              <a:gd name="T19" fmla="*/ 2147483647 h 1166"/>
              <a:gd name="T20" fmla="*/ 2147483647 w 760"/>
              <a:gd name="T21" fmla="*/ 2147483647 h 1166"/>
              <a:gd name="T22" fmla="*/ 2147483647 w 760"/>
              <a:gd name="T23" fmla="*/ 2147483647 h 1166"/>
              <a:gd name="T24" fmla="*/ 2147483647 w 760"/>
              <a:gd name="T25" fmla="*/ 2147483647 h 1166"/>
              <a:gd name="T26" fmla="*/ 2147483647 w 760"/>
              <a:gd name="T27" fmla="*/ 2147483647 h 1166"/>
              <a:gd name="T28" fmla="*/ 2147483647 w 760"/>
              <a:gd name="T29" fmla="*/ 2147483647 h 1166"/>
              <a:gd name="T30" fmla="*/ 2147483647 w 760"/>
              <a:gd name="T31" fmla="*/ 2147483647 h 1166"/>
              <a:gd name="T32" fmla="*/ 2147483647 w 760"/>
              <a:gd name="T33" fmla="*/ 2147483647 h 1166"/>
              <a:gd name="T34" fmla="*/ 2147483647 w 760"/>
              <a:gd name="T35" fmla="*/ 2147483647 h 1166"/>
              <a:gd name="T36" fmla="*/ 2147483647 w 760"/>
              <a:gd name="T37" fmla="*/ 2147483647 h 1166"/>
              <a:gd name="T38" fmla="*/ 2147483647 w 760"/>
              <a:gd name="T39" fmla="*/ 2147483647 h 1166"/>
              <a:gd name="T40" fmla="*/ 2147483647 w 760"/>
              <a:gd name="T41" fmla="*/ 2147483647 h 1166"/>
              <a:gd name="T42" fmla="*/ 2147483647 w 760"/>
              <a:gd name="T43" fmla="*/ 2147483647 h 1166"/>
              <a:gd name="T44" fmla="*/ 2147483647 w 760"/>
              <a:gd name="T45" fmla="*/ 2147483647 h 1166"/>
              <a:gd name="T46" fmla="*/ 2147483647 w 760"/>
              <a:gd name="T47" fmla="*/ 2147483647 h 1166"/>
              <a:gd name="T48" fmla="*/ 2147483647 w 760"/>
              <a:gd name="T49" fmla="*/ 2147483647 h 1166"/>
              <a:gd name="T50" fmla="*/ 2147483647 w 760"/>
              <a:gd name="T51" fmla="*/ 2147483647 h 1166"/>
              <a:gd name="T52" fmla="*/ 2147483647 w 760"/>
              <a:gd name="T53" fmla="*/ 2147483647 h 1166"/>
              <a:gd name="T54" fmla="*/ 2147483647 w 760"/>
              <a:gd name="T55" fmla="*/ 2147483647 h 1166"/>
              <a:gd name="T56" fmla="*/ 2147483647 w 760"/>
              <a:gd name="T57" fmla="*/ 2147483647 h 1166"/>
              <a:gd name="T58" fmla="*/ 2147483647 w 760"/>
              <a:gd name="T59" fmla="*/ 2147483647 h 1166"/>
              <a:gd name="T60" fmla="*/ 2147483647 w 760"/>
              <a:gd name="T61" fmla="*/ 2147483647 h 1166"/>
              <a:gd name="T62" fmla="*/ 2147483647 w 760"/>
              <a:gd name="T63" fmla="*/ 2147483647 h 1166"/>
              <a:gd name="T64" fmla="*/ 2147483647 w 760"/>
              <a:gd name="T65" fmla="*/ 2147483647 h 1166"/>
              <a:gd name="T66" fmla="*/ 2147483647 w 760"/>
              <a:gd name="T67" fmla="*/ 2147483647 h 1166"/>
              <a:gd name="T68" fmla="*/ 2147483647 w 760"/>
              <a:gd name="T69" fmla="*/ 2147483647 h 1166"/>
              <a:gd name="T70" fmla="*/ 2147483647 w 760"/>
              <a:gd name="T71" fmla="*/ 2147483647 h 1166"/>
              <a:gd name="T72" fmla="*/ 2147483647 w 760"/>
              <a:gd name="T73" fmla="*/ 2147483647 h 1166"/>
              <a:gd name="T74" fmla="*/ 2147483647 w 760"/>
              <a:gd name="T75" fmla="*/ 2147483647 h 1166"/>
              <a:gd name="T76" fmla="*/ 2147483647 w 760"/>
              <a:gd name="T77" fmla="*/ 2147483647 h 1166"/>
              <a:gd name="T78" fmla="*/ 2147483647 w 760"/>
              <a:gd name="T79" fmla="*/ 2147483647 h 1166"/>
              <a:gd name="T80" fmla="*/ 2147483647 w 760"/>
              <a:gd name="T81" fmla="*/ 2147483647 h 1166"/>
              <a:gd name="T82" fmla="*/ 2147483647 w 760"/>
              <a:gd name="T83" fmla="*/ 2147483647 h 1166"/>
              <a:gd name="T84" fmla="*/ 2147483647 w 760"/>
              <a:gd name="T85" fmla="*/ 2147483647 h 1166"/>
              <a:gd name="T86" fmla="*/ 2147483647 w 760"/>
              <a:gd name="T87" fmla="*/ 2147483647 h 1166"/>
              <a:gd name="T88" fmla="*/ 2147483647 w 760"/>
              <a:gd name="T89" fmla="*/ 0 h 116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760"/>
              <a:gd name="T136" fmla="*/ 0 h 1166"/>
              <a:gd name="T137" fmla="*/ 760 w 760"/>
              <a:gd name="T138" fmla="*/ 1166 h 116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760" h="1166">
                <a:moveTo>
                  <a:pt x="534" y="0"/>
                </a:moveTo>
                <a:lnTo>
                  <a:pt x="234" y="2"/>
                </a:lnTo>
                <a:lnTo>
                  <a:pt x="0" y="407"/>
                </a:lnTo>
                <a:lnTo>
                  <a:pt x="152" y="662"/>
                </a:lnTo>
                <a:lnTo>
                  <a:pt x="260" y="476"/>
                </a:lnTo>
                <a:lnTo>
                  <a:pt x="262" y="474"/>
                </a:lnTo>
                <a:lnTo>
                  <a:pt x="268" y="472"/>
                </a:lnTo>
                <a:lnTo>
                  <a:pt x="284" y="472"/>
                </a:lnTo>
                <a:lnTo>
                  <a:pt x="306" y="476"/>
                </a:lnTo>
                <a:lnTo>
                  <a:pt x="330" y="482"/>
                </a:lnTo>
                <a:lnTo>
                  <a:pt x="376" y="496"/>
                </a:lnTo>
                <a:lnTo>
                  <a:pt x="402" y="506"/>
                </a:lnTo>
                <a:lnTo>
                  <a:pt x="424" y="516"/>
                </a:lnTo>
                <a:lnTo>
                  <a:pt x="444" y="528"/>
                </a:lnTo>
                <a:lnTo>
                  <a:pt x="464" y="542"/>
                </a:lnTo>
                <a:lnTo>
                  <a:pt x="484" y="556"/>
                </a:lnTo>
                <a:lnTo>
                  <a:pt x="502" y="574"/>
                </a:lnTo>
                <a:lnTo>
                  <a:pt x="518" y="590"/>
                </a:lnTo>
                <a:lnTo>
                  <a:pt x="532" y="610"/>
                </a:lnTo>
                <a:lnTo>
                  <a:pt x="546" y="630"/>
                </a:lnTo>
                <a:lnTo>
                  <a:pt x="556" y="652"/>
                </a:lnTo>
                <a:lnTo>
                  <a:pt x="566" y="676"/>
                </a:lnTo>
                <a:lnTo>
                  <a:pt x="572" y="700"/>
                </a:lnTo>
                <a:lnTo>
                  <a:pt x="576" y="726"/>
                </a:lnTo>
                <a:lnTo>
                  <a:pt x="576" y="752"/>
                </a:lnTo>
                <a:lnTo>
                  <a:pt x="576" y="776"/>
                </a:lnTo>
                <a:lnTo>
                  <a:pt x="574" y="804"/>
                </a:lnTo>
                <a:lnTo>
                  <a:pt x="570" y="830"/>
                </a:lnTo>
                <a:lnTo>
                  <a:pt x="564" y="856"/>
                </a:lnTo>
                <a:lnTo>
                  <a:pt x="556" y="880"/>
                </a:lnTo>
                <a:lnTo>
                  <a:pt x="548" y="906"/>
                </a:lnTo>
                <a:lnTo>
                  <a:pt x="538" y="930"/>
                </a:lnTo>
                <a:lnTo>
                  <a:pt x="516" y="978"/>
                </a:lnTo>
                <a:lnTo>
                  <a:pt x="492" y="1020"/>
                </a:lnTo>
                <a:lnTo>
                  <a:pt x="476" y="1042"/>
                </a:lnTo>
                <a:lnTo>
                  <a:pt x="458" y="1064"/>
                </a:lnTo>
                <a:lnTo>
                  <a:pt x="438" y="1084"/>
                </a:lnTo>
                <a:lnTo>
                  <a:pt x="418" y="1104"/>
                </a:lnTo>
                <a:lnTo>
                  <a:pt x="396" y="1124"/>
                </a:lnTo>
                <a:lnTo>
                  <a:pt x="374" y="1140"/>
                </a:lnTo>
                <a:lnTo>
                  <a:pt x="350" y="1154"/>
                </a:lnTo>
                <a:lnTo>
                  <a:pt x="324" y="1166"/>
                </a:lnTo>
                <a:lnTo>
                  <a:pt x="384" y="1138"/>
                </a:lnTo>
                <a:lnTo>
                  <a:pt x="412" y="1122"/>
                </a:lnTo>
                <a:lnTo>
                  <a:pt x="440" y="1104"/>
                </a:lnTo>
                <a:lnTo>
                  <a:pt x="468" y="1086"/>
                </a:lnTo>
                <a:lnTo>
                  <a:pt x="494" y="1068"/>
                </a:lnTo>
                <a:lnTo>
                  <a:pt x="520" y="1048"/>
                </a:lnTo>
                <a:lnTo>
                  <a:pt x="546" y="1026"/>
                </a:lnTo>
                <a:lnTo>
                  <a:pt x="568" y="1004"/>
                </a:lnTo>
                <a:lnTo>
                  <a:pt x="592" y="980"/>
                </a:lnTo>
                <a:lnTo>
                  <a:pt x="614" y="956"/>
                </a:lnTo>
                <a:lnTo>
                  <a:pt x="634" y="932"/>
                </a:lnTo>
                <a:lnTo>
                  <a:pt x="652" y="904"/>
                </a:lnTo>
                <a:lnTo>
                  <a:pt x="670" y="878"/>
                </a:lnTo>
                <a:lnTo>
                  <a:pt x="688" y="848"/>
                </a:lnTo>
                <a:lnTo>
                  <a:pt x="702" y="820"/>
                </a:lnTo>
                <a:lnTo>
                  <a:pt x="720" y="782"/>
                </a:lnTo>
                <a:lnTo>
                  <a:pt x="734" y="744"/>
                </a:lnTo>
                <a:lnTo>
                  <a:pt x="744" y="702"/>
                </a:lnTo>
                <a:lnTo>
                  <a:pt x="752" y="662"/>
                </a:lnTo>
                <a:lnTo>
                  <a:pt x="758" y="620"/>
                </a:lnTo>
                <a:lnTo>
                  <a:pt x="760" y="578"/>
                </a:lnTo>
                <a:lnTo>
                  <a:pt x="758" y="538"/>
                </a:lnTo>
                <a:lnTo>
                  <a:pt x="750" y="496"/>
                </a:lnTo>
                <a:lnTo>
                  <a:pt x="742" y="466"/>
                </a:lnTo>
                <a:lnTo>
                  <a:pt x="730" y="436"/>
                </a:lnTo>
                <a:lnTo>
                  <a:pt x="714" y="410"/>
                </a:lnTo>
                <a:lnTo>
                  <a:pt x="696" y="384"/>
                </a:lnTo>
                <a:lnTo>
                  <a:pt x="676" y="358"/>
                </a:lnTo>
                <a:lnTo>
                  <a:pt x="654" y="336"/>
                </a:lnTo>
                <a:lnTo>
                  <a:pt x="632" y="314"/>
                </a:lnTo>
                <a:lnTo>
                  <a:pt x="608" y="294"/>
                </a:lnTo>
                <a:lnTo>
                  <a:pt x="576" y="270"/>
                </a:lnTo>
                <a:lnTo>
                  <a:pt x="518" y="228"/>
                </a:lnTo>
                <a:lnTo>
                  <a:pt x="486" y="206"/>
                </a:lnTo>
                <a:lnTo>
                  <a:pt x="460" y="190"/>
                </a:lnTo>
                <a:lnTo>
                  <a:pt x="440" y="180"/>
                </a:lnTo>
                <a:lnTo>
                  <a:pt x="434" y="178"/>
                </a:lnTo>
                <a:lnTo>
                  <a:pt x="430" y="180"/>
                </a:lnTo>
                <a:lnTo>
                  <a:pt x="534" y="0"/>
                </a:lnTo>
                <a:close/>
              </a:path>
            </a:pathLst>
          </a:custGeom>
          <a:solidFill>
            <a:schemeClr val="accent2"/>
          </a:solidFill>
          <a:ln w="12700">
            <a:noFill/>
            <a:round/>
            <a:headEnd/>
            <a:tailEnd/>
          </a:ln>
        </p:spPr>
        <p:txBody>
          <a:bodyPr lIns="119466" tIns="59733" rIns="119466" bIns="59733"/>
          <a:lstStyle/>
          <a:p>
            <a:endParaRPr lang="zh-CN" altLang="en-US" sz="1200">
              <a:cs typeface="+mn-ea"/>
              <a:sym typeface="+mn-lt"/>
            </a:endParaRPr>
          </a:p>
        </p:txBody>
      </p:sp>
      <p:sp>
        <p:nvSpPr>
          <p:cNvPr id="7" name="Freeform 4446"/>
          <p:cNvSpPr>
            <a:spLocks/>
          </p:cNvSpPr>
          <p:nvPr/>
        </p:nvSpPr>
        <p:spPr bwMode="auto">
          <a:xfrm rot="14400000" flipH="1" flipV="1">
            <a:off x="5188503" y="4522839"/>
            <a:ext cx="1305964" cy="1983644"/>
          </a:xfrm>
          <a:custGeom>
            <a:avLst/>
            <a:gdLst>
              <a:gd name="T0" fmla="*/ 2147483647 w 760"/>
              <a:gd name="T1" fmla="*/ 2147483647 h 1166"/>
              <a:gd name="T2" fmla="*/ 2147483647 w 760"/>
              <a:gd name="T3" fmla="*/ 2147483647 h 1166"/>
              <a:gd name="T4" fmla="*/ 2147483647 w 760"/>
              <a:gd name="T5" fmla="*/ 2147483647 h 1166"/>
              <a:gd name="T6" fmla="*/ 2147483647 w 760"/>
              <a:gd name="T7" fmla="*/ 2147483647 h 1166"/>
              <a:gd name="T8" fmla="*/ 2147483647 w 760"/>
              <a:gd name="T9" fmla="*/ 2147483647 h 1166"/>
              <a:gd name="T10" fmla="*/ 2147483647 w 760"/>
              <a:gd name="T11" fmla="*/ 2147483647 h 1166"/>
              <a:gd name="T12" fmla="*/ 2147483647 w 760"/>
              <a:gd name="T13" fmla="*/ 2147483647 h 1166"/>
              <a:gd name="T14" fmla="*/ 2147483647 w 760"/>
              <a:gd name="T15" fmla="*/ 2147483647 h 1166"/>
              <a:gd name="T16" fmla="*/ 2147483647 w 760"/>
              <a:gd name="T17" fmla="*/ 2147483647 h 1166"/>
              <a:gd name="T18" fmla="*/ 2147483647 w 760"/>
              <a:gd name="T19" fmla="*/ 2147483647 h 1166"/>
              <a:gd name="T20" fmla="*/ 2147483647 w 760"/>
              <a:gd name="T21" fmla="*/ 2147483647 h 1166"/>
              <a:gd name="T22" fmla="*/ 2147483647 w 760"/>
              <a:gd name="T23" fmla="*/ 2147483647 h 1166"/>
              <a:gd name="T24" fmla="*/ 2147483647 w 760"/>
              <a:gd name="T25" fmla="*/ 2147483647 h 1166"/>
              <a:gd name="T26" fmla="*/ 2147483647 w 760"/>
              <a:gd name="T27" fmla="*/ 2147483647 h 1166"/>
              <a:gd name="T28" fmla="*/ 2147483647 w 760"/>
              <a:gd name="T29" fmla="*/ 2147483647 h 1166"/>
              <a:gd name="T30" fmla="*/ 2147483647 w 760"/>
              <a:gd name="T31" fmla="*/ 2147483647 h 1166"/>
              <a:gd name="T32" fmla="*/ 2147483647 w 760"/>
              <a:gd name="T33" fmla="*/ 2147483647 h 1166"/>
              <a:gd name="T34" fmla="*/ 2147483647 w 760"/>
              <a:gd name="T35" fmla="*/ 2147483647 h 1166"/>
              <a:gd name="T36" fmla="*/ 2147483647 w 760"/>
              <a:gd name="T37" fmla="*/ 2147483647 h 1166"/>
              <a:gd name="T38" fmla="*/ 2147483647 w 760"/>
              <a:gd name="T39" fmla="*/ 2147483647 h 1166"/>
              <a:gd name="T40" fmla="*/ 2147483647 w 760"/>
              <a:gd name="T41" fmla="*/ 2147483647 h 1166"/>
              <a:gd name="T42" fmla="*/ 2147483647 w 760"/>
              <a:gd name="T43" fmla="*/ 2147483647 h 1166"/>
              <a:gd name="T44" fmla="*/ 2147483647 w 760"/>
              <a:gd name="T45" fmla="*/ 2147483647 h 1166"/>
              <a:gd name="T46" fmla="*/ 2147483647 w 760"/>
              <a:gd name="T47" fmla="*/ 2147483647 h 1166"/>
              <a:gd name="T48" fmla="*/ 2147483647 w 760"/>
              <a:gd name="T49" fmla="*/ 2147483647 h 1166"/>
              <a:gd name="T50" fmla="*/ 2147483647 w 760"/>
              <a:gd name="T51" fmla="*/ 2147483647 h 1166"/>
              <a:gd name="T52" fmla="*/ 2147483647 w 760"/>
              <a:gd name="T53" fmla="*/ 2147483647 h 1166"/>
              <a:gd name="T54" fmla="*/ 2147483647 w 760"/>
              <a:gd name="T55" fmla="*/ 2147483647 h 1166"/>
              <a:gd name="T56" fmla="*/ 2147483647 w 760"/>
              <a:gd name="T57" fmla="*/ 2147483647 h 1166"/>
              <a:gd name="T58" fmla="*/ 2147483647 w 760"/>
              <a:gd name="T59" fmla="*/ 2147483647 h 1166"/>
              <a:gd name="T60" fmla="*/ 2147483647 w 760"/>
              <a:gd name="T61" fmla="*/ 2147483647 h 1166"/>
              <a:gd name="T62" fmla="*/ 2147483647 w 760"/>
              <a:gd name="T63" fmla="*/ 2147483647 h 1166"/>
              <a:gd name="T64" fmla="*/ 2147483647 w 760"/>
              <a:gd name="T65" fmla="*/ 2147483647 h 1166"/>
              <a:gd name="T66" fmla="*/ 2147483647 w 760"/>
              <a:gd name="T67" fmla="*/ 2147483647 h 1166"/>
              <a:gd name="T68" fmla="*/ 2147483647 w 760"/>
              <a:gd name="T69" fmla="*/ 2147483647 h 1166"/>
              <a:gd name="T70" fmla="*/ 2147483647 w 760"/>
              <a:gd name="T71" fmla="*/ 2147483647 h 1166"/>
              <a:gd name="T72" fmla="*/ 2147483647 w 760"/>
              <a:gd name="T73" fmla="*/ 2147483647 h 1166"/>
              <a:gd name="T74" fmla="*/ 2147483647 w 760"/>
              <a:gd name="T75" fmla="*/ 2147483647 h 1166"/>
              <a:gd name="T76" fmla="*/ 2147483647 w 760"/>
              <a:gd name="T77" fmla="*/ 2147483647 h 1166"/>
              <a:gd name="T78" fmla="*/ 2147483647 w 760"/>
              <a:gd name="T79" fmla="*/ 2147483647 h 1166"/>
              <a:gd name="T80" fmla="*/ 2147483647 w 760"/>
              <a:gd name="T81" fmla="*/ 2147483647 h 1166"/>
              <a:gd name="T82" fmla="*/ 2147483647 w 760"/>
              <a:gd name="T83" fmla="*/ 2147483647 h 1166"/>
              <a:gd name="T84" fmla="*/ 2147483647 w 760"/>
              <a:gd name="T85" fmla="*/ 2147483647 h 1166"/>
              <a:gd name="T86" fmla="*/ 2147483647 w 760"/>
              <a:gd name="T87" fmla="*/ 2147483647 h 1166"/>
              <a:gd name="T88" fmla="*/ 2147483647 w 760"/>
              <a:gd name="T89" fmla="*/ 0 h 116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760"/>
              <a:gd name="T136" fmla="*/ 0 h 1166"/>
              <a:gd name="T137" fmla="*/ 760 w 760"/>
              <a:gd name="T138" fmla="*/ 1166 h 116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760" h="1166">
                <a:moveTo>
                  <a:pt x="534" y="0"/>
                </a:moveTo>
                <a:lnTo>
                  <a:pt x="234" y="2"/>
                </a:lnTo>
                <a:lnTo>
                  <a:pt x="0" y="407"/>
                </a:lnTo>
                <a:lnTo>
                  <a:pt x="152" y="662"/>
                </a:lnTo>
                <a:lnTo>
                  <a:pt x="260" y="476"/>
                </a:lnTo>
                <a:lnTo>
                  <a:pt x="262" y="474"/>
                </a:lnTo>
                <a:lnTo>
                  <a:pt x="268" y="472"/>
                </a:lnTo>
                <a:lnTo>
                  <a:pt x="284" y="472"/>
                </a:lnTo>
                <a:lnTo>
                  <a:pt x="306" y="476"/>
                </a:lnTo>
                <a:lnTo>
                  <a:pt x="330" y="482"/>
                </a:lnTo>
                <a:lnTo>
                  <a:pt x="376" y="496"/>
                </a:lnTo>
                <a:lnTo>
                  <a:pt x="402" y="506"/>
                </a:lnTo>
                <a:lnTo>
                  <a:pt x="424" y="516"/>
                </a:lnTo>
                <a:lnTo>
                  <a:pt x="444" y="528"/>
                </a:lnTo>
                <a:lnTo>
                  <a:pt x="464" y="542"/>
                </a:lnTo>
                <a:lnTo>
                  <a:pt x="484" y="556"/>
                </a:lnTo>
                <a:lnTo>
                  <a:pt x="502" y="574"/>
                </a:lnTo>
                <a:lnTo>
                  <a:pt x="518" y="590"/>
                </a:lnTo>
                <a:lnTo>
                  <a:pt x="532" y="610"/>
                </a:lnTo>
                <a:lnTo>
                  <a:pt x="546" y="630"/>
                </a:lnTo>
                <a:lnTo>
                  <a:pt x="556" y="652"/>
                </a:lnTo>
                <a:lnTo>
                  <a:pt x="566" y="676"/>
                </a:lnTo>
                <a:lnTo>
                  <a:pt x="572" y="700"/>
                </a:lnTo>
                <a:lnTo>
                  <a:pt x="576" y="726"/>
                </a:lnTo>
                <a:lnTo>
                  <a:pt x="576" y="752"/>
                </a:lnTo>
                <a:lnTo>
                  <a:pt x="576" y="776"/>
                </a:lnTo>
                <a:lnTo>
                  <a:pt x="574" y="804"/>
                </a:lnTo>
                <a:lnTo>
                  <a:pt x="570" y="830"/>
                </a:lnTo>
                <a:lnTo>
                  <a:pt x="564" y="856"/>
                </a:lnTo>
                <a:lnTo>
                  <a:pt x="556" y="880"/>
                </a:lnTo>
                <a:lnTo>
                  <a:pt x="548" y="906"/>
                </a:lnTo>
                <a:lnTo>
                  <a:pt x="538" y="930"/>
                </a:lnTo>
                <a:lnTo>
                  <a:pt x="516" y="978"/>
                </a:lnTo>
                <a:lnTo>
                  <a:pt x="492" y="1020"/>
                </a:lnTo>
                <a:lnTo>
                  <a:pt x="476" y="1042"/>
                </a:lnTo>
                <a:lnTo>
                  <a:pt x="458" y="1064"/>
                </a:lnTo>
                <a:lnTo>
                  <a:pt x="438" y="1084"/>
                </a:lnTo>
                <a:lnTo>
                  <a:pt x="418" y="1104"/>
                </a:lnTo>
                <a:lnTo>
                  <a:pt x="396" y="1124"/>
                </a:lnTo>
                <a:lnTo>
                  <a:pt x="374" y="1140"/>
                </a:lnTo>
                <a:lnTo>
                  <a:pt x="350" y="1154"/>
                </a:lnTo>
                <a:lnTo>
                  <a:pt x="324" y="1166"/>
                </a:lnTo>
                <a:lnTo>
                  <a:pt x="384" y="1138"/>
                </a:lnTo>
                <a:lnTo>
                  <a:pt x="412" y="1122"/>
                </a:lnTo>
                <a:lnTo>
                  <a:pt x="440" y="1104"/>
                </a:lnTo>
                <a:lnTo>
                  <a:pt x="468" y="1086"/>
                </a:lnTo>
                <a:lnTo>
                  <a:pt x="494" y="1068"/>
                </a:lnTo>
                <a:lnTo>
                  <a:pt x="520" y="1048"/>
                </a:lnTo>
                <a:lnTo>
                  <a:pt x="546" y="1026"/>
                </a:lnTo>
                <a:lnTo>
                  <a:pt x="568" y="1004"/>
                </a:lnTo>
                <a:lnTo>
                  <a:pt x="592" y="980"/>
                </a:lnTo>
                <a:lnTo>
                  <a:pt x="614" y="956"/>
                </a:lnTo>
                <a:lnTo>
                  <a:pt x="634" y="932"/>
                </a:lnTo>
                <a:lnTo>
                  <a:pt x="652" y="904"/>
                </a:lnTo>
                <a:lnTo>
                  <a:pt x="670" y="878"/>
                </a:lnTo>
                <a:lnTo>
                  <a:pt x="688" y="848"/>
                </a:lnTo>
                <a:lnTo>
                  <a:pt x="702" y="820"/>
                </a:lnTo>
                <a:lnTo>
                  <a:pt x="720" y="782"/>
                </a:lnTo>
                <a:lnTo>
                  <a:pt x="734" y="744"/>
                </a:lnTo>
                <a:lnTo>
                  <a:pt x="744" y="702"/>
                </a:lnTo>
                <a:lnTo>
                  <a:pt x="752" y="662"/>
                </a:lnTo>
                <a:lnTo>
                  <a:pt x="758" y="620"/>
                </a:lnTo>
                <a:lnTo>
                  <a:pt x="760" y="578"/>
                </a:lnTo>
                <a:lnTo>
                  <a:pt x="758" y="538"/>
                </a:lnTo>
                <a:lnTo>
                  <a:pt x="750" y="496"/>
                </a:lnTo>
                <a:lnTo>
                  <a:pt x="742" y="466"/>
                </a:lnTo>
                <a:lnTo>
                  <a:pt x="730" y="436"/>
                </a:lnTo>
                <a:lnTo>
                  <a:pt x="714" y="410"/>
                </a:lnTo>
                <a:lnTo>
                  <a:pt x="696" y="384"/>
                </a:lnTo>
                <a:lnTo>
                  <a:pt x="676" y="358"/>
                </a:lnTo>
                <a:lnTo>
                  <a:pt x="654" y="336"/>
                </a:lnTo>
                <a:lnTo>
                  <a:pt x="632" y="314"/>
                </a:lnTo>
                <a:lnTo>
                  <a:pt x="608" y="294"/>
                </a:lnTo>
                <a:lnTo>
                  <a:pt x="576" y="270"/>
                </a:lnTo>
                <a:lnTo>
                  <a:pt x="518" y="228"/>
                </a:lnTo>
                <a:lnTo>
                  <a:pt x="486" y="206"/>
                </a:lnTo>
                <a:lnTo>
                  <a:pt x="460" y="190"/>
                </a:lnTo>
                <a:lnTo>
                  <a:pt x="440" y="180"/>
                </a:lnTo>
                <a:lnTo>
                  <a:pt x="434" y="178"/>
                </a:lnTo>
                <a:lnTo>
                  <a:pt x="430" y="180"/>
                </a:lnTo>
                <a:lnTo>
                  <a:pt x="534" y="0"/>
                </a:lnTo>
                <a:close/>
              </a:path>
            </a:pathLst>
          </a:custGeom>
          <a:gradFill>
            <a:gsLst>
              <a:gs pos="0">
                <a:schemeClr val="bg2">
                  <a:lumMod val="75000"/>
                </a:schemeClr>
              </a:gs>
              <a:gs pos="100000">
                <a:schemeClr val="bg1">
                  <a:lumMod val="85000"/>
                </a:schemeClr>
              </a:gs>
            </a:gsLst>
            <a:lin ang="16200000" scaled="1"/>
          </a:gradFill>
          <a:ln w="12700">
            <a:noFill/>
            <a:round/>
            <a:headEnd/>
            <a:tailEnd/>
          </a:ln>
        </p:spPr>
        <p:txBody>
          <a:bodyPr lIns="119466" tIns="59733" rIns="119466" bIns="59733"/>
          <a:lstStyle/>
          <a:p>
            <a:endParaRPr lang="zh-CN" altLang="en-US" sz="1200">
              <a:cs typeface="+mn-ea"/>
              <a:sym typeface="+mn-lt"/>
            </a:endParaRPr>
          </a:p>
        </p:txBody>
      </p:sp>
      <p:sp>
        <p:nvSpPr>
          <p:cNvPr id="8" name="TextBox 49"/>
          <p:cNvSpPr txBox="1"/>
          <p:nvPr/>
        </p:nvSpPr>
        <p:spPr>
          <a:xfrm>
            <a:off x="8014618" y="1814079"/>
            <a:ext cx="3620444" cy="797741"/>
          </a:xfrm>
          <a:prstGeom prst="rect">
            <a:avLst/>
          </a:prstGeom>
          <a:noFill/>
        </p:spPr>
        <p:txBody>
          <a:bodyPr wrap="square" lIns="119466" tIns="59733" rIns="119466" bIns="59733" rtlCol="0">
            <a:spAutoFit/>
          </a:bodyPr>
          <a:lstStyle/>
          <a:p>
            <a:r>
              <a:rPr lang="zh-CN" altLang="en-US" sz="1600" b="1" dirty="0">
                <a:solidFill>
                  <a:schemeClr val="tx1">
                    <a:lumMod val="50000"/>
                    <a:lumOff val="50000"/>
                  </a:schemeClr>
                </a:solidFill>
                <a:cs typeface="+mn-ea"/>
                <a:sym typeface="+mn-lt"/>
              </a:rPr>
              <a:t>项目概要</a:t>
            </a:r>
            <a:endParaRPr lang="en-US" altLang="zh-CN" sz="1600" b="1"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单击此处添加文本单击此处添加文本</a:t>
            </a:r>
            <a:endParaRPr lang="en-US" altLang="zh-CN" sz="1400"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a:t>
            </a:r>
            <a:endParaRPr lang="en-US" altLang="zh-CN" sz="1400" dirty="0">
              <a:solidFill>
                <a:schemeClr val="tx1">
                  <a:lumMod val="50000"/>
                  <a:lumOff val="50000"/>
                </a:schemeClr>
              </a:solidFill>
              <a:cs typeface="+mn-ea"/>
              <a:sym typeface="+mn-lt"/>
            </a:endParaRPr>
          </a:p>
        </p:txBody>
      </p:sp>
      <p:sp>
        <p:nvSpPr>
          <p:cNvPr id="9" name="TextBox 50"/>
          <p:cNvSpPr txBox="1"/>
          <p:nvPr/>
        </p:nvSpPr>
        <p:spPr>
          <a:xfrm>
            <a:off x="8014618" y="3773863"/>
            <a:ext cx="3620444" cy="797741"/>
          </a:xfrm>
          <a:prstGeom prst="rect">
            <a:avLst/>
          </a:prstGeom>
          <a:noFill/>
        </p:spPr>
        <p:txBody>
          <a:bodyPr wrap="square" lIns="119466" tIns="59733" rIns="119466" bIns="59733" rtlCol="0">
            <a:spAutoFit/>
          </a:bodyPr>
          <a:lstStyle/>
          <a:p>
            <a:r>
              <a:rPr lang="zh-CN" altLang="en-US" sz="1600" b="1" dirty="0">
                <a:solidFill>
                  <a:schemeClr val="tx1">
                    <a:lumMod val="50000"/>
                    <a:lumOff val="50000"/>
                  </a:schemeClr>
                </a:solidFill>
                <a:cs typeface="+mn-ea"/>
                <a:sym typeface="+mn-lt"/>
              </a:rPr>
              <a:t>项目概要</a:t>
            </a:r>
            <a:endParaRPr lang="en-US" altLang="zh-CN" sz="1600" b="1"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单击此处添加文本单击此处添加文本</a:t>
            </a:r>
            <a:endParaRPr lang="en-US" altLang="zh-CN" sz="1400"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a:t>
            </a:r>
            <a:endParaRPr lang="en-US" altLang="zh-CN" sz="1400" dirty="0">
              <a:solidFill>
                <a:schemeClr val="tx1">
                  <a:lumMod val="50000"/>
                  <a:lumOff val="50000"/>
                </a:schemeClr>
              </a:solidFill>
              <a:cs typeface="+mn-ea"/>
              <a:sym typeface="+mn-lt"/>
            </a:endParaRPr>
          </a:p>
        </p:txBody>
      </p:sp>
      <p:sp>
        <p:nvSpPr>
          <p:cNvPr id="10" name="TextBox 51"/>
          <p:cNvSpPr txBox="1"/>
          <p:nvPr/>
        </p:nvSpPr>
        <p:spPr>
          <a:xfrm>
            <a:off x="8014617" y="5284076"/>
            <a:ext cx="3620444" cy="797741"/>
          </a:xfrm>
          <a:prstGeom prst="rect">
            <a:avLst/>
          </a:prstGeom>
          <a:noFill/>
        </p:spPr>
        <p:txBody>
          <a:bodyPr wrap="square" lIns="119466" tIns="59733" rIns="119466" bIns="59733" rtlCol="0">
            <a:spAutoFit/>
          </a:bodyPr>
          <a:lstStyle/>
          <a:p>
            <a:r>
              <a:rPr lang="zh-CN" altLang="en-US" sz="1600" b="1" dirty="0">
                <a:solidFill>
                  <a:schemeClr val="tx1">
                    <a:lumMod val="50000"/>
                    <a:lumOff val="50000"/>
                  </a:schemeClr>
                </a:solidFill>
                <a:cs typeface="+mn-ea"/>
                <a:sym typeface="+mn-lt"/>
              </a:rPr>
              <a:t>项目概要</a:t>
            </a:r>
            <a:endParaRPr lang="en-US" altLang="zh-CN" sz="1600" b="1"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单击此处添加文本单击此处添加文本</a:t>
            </a:r>
            <a:endParaRPr lang="en-US" altLang="zh-CN" sz="1400"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a:t>
            </a:r>
            <a:endParaRPr lang="en-US" altLang="zh-CN" sz="1400" dirty="0">
              <a:solidFill>
                <a:schemeClr val="tx1">
                  <a:lumMod val="50000"/>
                  <a:lumOff val="50000"/>
                </a:schemeClr>
              </a:solidFill>
              <a:cs typeface="+mn-ea"/>
              <a:sym typeface="+mn-lt"/>
            </a:endParaRPr>
          </a:p>
        </p:txBody>
      </p:sp>
      <p:sp>
        <p:nvSpPr>
          <p:cNvPr id="11" name="TextBox 52"/>
          <p:cNvSpPr txBox="1"/>
          <p:nvPr/>
        </p:nvSpPr>
        <p:spPr>
          <a:xfrm>
            <a:off x="908794" y="1814079"/>
            <a:ext cx="3620444" cy="797741"/>
          </a:xfrm>
          <a:prstGeom prst="rect">
            <a:avLst/>
          </a:prstGeom>
          <a:noFill/>
        </p:spPr>
        <p:txBody>
          <a:bodyPr wrap="square" lIns="119466" tIns="59733" rIns="119466" bIns="59733" rtlCol="0">
            <a:spAutoFit/>
          </a:bodyPr>
          <a:lstStyle/>
          <a:p>
            <a:r>
              <a:rPr lang="zh-CN" altLang="en-US" sz="1600" b="1" dirty="0">
                <a:solidFill>
                  <a:schemeClr val="tx1">
                    <a:lumMod val="50000"/>
                    <a:lumOff val="50000"/>
                  </a:schemeClr>
                </a:solidFill>
                <a:cs typeface="+mn-ea"/>
                <a:sym typeface="+mn-lt"/>
              </a:rPr>
              <a:t>项目概要</a:t>
            </a:r>
            <a:endParaRPr lang="en-US" altLang="zh-CN" sz="1600" b="1"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单击此处添加文本单击此处添加文本</a:t>
            </a:r>
            <a:endParaRPr lang="en-US" altLang="zh-CN" sz="1400"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a:t>
            </a:r>
            <a:endParaRPr lang="en-US" altLang="zh-CN" sz="1400" dirty="0">
              <a:solidFill>
                <a:schemeClr val="tx1">
                  <a:lumMod val="50000"/>
                  <a:lumOff val="50000"/>
                </a:schemeClr>
              </a:solidFill>
              <a:cs typeface="+mn-ea"/>
              <a:sym typeface="+mn-lt"/>
            </a:endParaRPr>
          </a:p>
        </p:txBody>
      </p:sp>
      <p:sp>
        <p:nvSpPr>
          <p:cNvPr id="12" name="TextBox 53"/>
          <p:cNvSpPr txBox="1"/>
          <p:nvPr/>
        </p:nvSpPr>
        <p:spPr>
          <a:xfrm>
            <a:off x="908794" y="3305852"/>
            <a:ext cx="3620444" cy="797741"/>
          </a:xfrm>
          <a:prstGeom prst="rect">
            <a:avLst/>
          </a:prstGeom>
          <a:noFill/>
        </p:spPr>
        <p:txBody>
          <a:bodyPr wrap="square" lIns="119466" tIns="59733" rIns="119466" bIns="59733" rtlCol="0">
            <a:spAutoFit/>
          </a:bodyPr>
          <a:lstStyle/>
          <a:p>
            <a:r>
              <a:rPr lang="zh-CN" altLang="en-US" sz="1600" b="1" dirty="0">
                <a:solidFill>
                  <a:schemeClr val="tx1">
                    <a:lumMod val="50000"/>
                    <a:lumOff val="50000"/>
                  </a:schemeClr>
                </a:solidFill>
                <a:cs typeface="+mn-ea"/>
                <a:sym typeface="+mn-lt"/>
              </a:rPr>
              <a:t>项目概要</a:t>
            </a:r>
            <a:endParaRPr lang="en-US" altLang="zh-CN" sz="1600" b="1"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单击此处添加文本单击此处添加文本</a:t>
            </a:r>
            <a:endParaRPr lang="en-US" altLang="zh-CN" sz="1400"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a:t>
            </a:r>
            <a:endParaRPr lang="en-US" altLang="zh-CN" sz="1400" dirty="0">
              <a:solidFill>
                <a:schemeClr val="tx1">
                  <a:lumMod val="50000"/>
                  <a:lumOff val="50000"/>
                </a:schemeClr>
              </a:solidFill>
              <a:cs typeface="+mn-ea"/>
              <a:sym typeface="+mn-lt"/>
            </a:endParaRPr>
          </a:p>
        </p:txBody>
      </p:sp>
      <p:sp>
        <p:nvSpPr>
          <p:cNvPr id="13" name="TextBox 54"/>
          <p:cNvSpPr txBox="1"/>
          <p:nvPr/>
        </p:nvSpPr>
        <p:spPr>
          <a:xfrm>
            <a:off x="1022163" y="5116802"/>
            <a:ext cx="3620444" cy="797741"/>
          </a:xfrm>
          <a:prstGeom prst="rect">
            <a:avLst/>
          </a:prstGeom>
          <a:noFill/>
        </p:spPr>
        <p:txBody>
          <a:bodyPr wrap="square" lIns="119466" tIns="59733" rIns="119466" bIns="59733" rtlCol="0">
            <a:spAutoFit/>
          </a:bodyPr>
          <a:lstStyle/>
          <a:p>
            <a:r>
              <a:rPr lang="zh-CN" altLang="en-US" sz="1600" b="1" dirty="0">
                <a:solidFill>
                  <a:schemeClr val="tx1">
                    <a:lumMod val="50000"/>
                    <a:lumOff val="50000"/>
                  </a:schemeClr>
                </a:solidFill>
                <a:cs typeface="+mn-ea"/>
                <a:sym typeface="+mn-lt"/>
              </a:rPr>
              <a:t>项目概要</a:t>
            </a:r>
            <a:endParaRPr lang="en-US" altLang="zh-CN" sz="1600" b="1"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单击此处添加文本单击此处添加文本</a:t>
            </a:r>
            <a:endParaRPr lang="en-US" altLang="zh-CN" sz="1400" dirty="0">
              <a:solidFill>
                <a:schemeClr val="tx1">
                  <a:lumMod val="50000"/>
                  <a:lumOff val="50000"/>
                </a:schemeClr>
              </a:solidFill>
              <a:cs typeface="+mn-ea"/>
              <a:sym typeface="+mn-lt"/>
            </a:endParaRPr>
          </a:p>
          <a:p>
            <a:r>
              <a:rPr lang="zh-CN" altLang="en-US" sz="1400" dirty="0">
                <a:solidFill>
                  <a:schemeClr val="tx1">
                    <a:lumMod val="50000"/>
                    <a:lumOff val="50000"/>
                  </a:schemeClr>
                </a:solidFill>
                <a:cs typeface="+mn-ea"/>
                <a:sym typeface="+mn-lt"/>
              </a:rPr>
              <a:t>单击此处添加文本</a:t>
            </a:r>
            <a:endParaRPr lang="en-US" altLang="zh-CN" sz="1400" dirty="0">
              <a:solidFill>
                <a:schemeClr val="tx1">
                  <a:lumMod val="50000"/>
                  <a:lumOff val="50000"/>
                </a:schemeClr>
              </a:solidFill>
              <a:cs typeface="+mn-ea"/>
              <a:sym typeface="+mn-lt"/>
            </a:endParaRPr>
          </a:p>
        </p:txBody>
      </p:sp>
      <p:grpSp>
        <p:nvGrpSpPr>
          <p:cNvPr id="14" name="组合 13"/>
          <p:cNvGrpSpPr/>
          <p:nvPr/>
        </p:nvGrpSpPr>
        <p:grpSpPr>
          <a:xfrm>
            <a:off x="5116494" y="2934533"/>
            <a:ext cx="2084804" cy="1819180"/>
            <a:chOff x="3763493" y="2233506"/>
            <a:chExt cx="1600730" cy="1384598"/>
          </a:xfrm>
        </p:grpSpPr>
        <p:grpSp>
          <p:nvGrpSpPr>
            <p:cNvPr id="15" name="组合 14"/>
            <p:cNvGrpSpPr/>
            <p:nvPr/>
          </p:nvGrpSpPr>
          <p:grpSpPr>
            <a:xfrm>
              <a:off x="3763493" y="2233506"/>
              <a:ext cx="1600730" cy="1384598"/>
              <a:chOff x="3763493" y="2233506"/>
              <a:chExt cx="1600730" cy="1384598"/>
            </a:xfrm>
          </p:grpSpPr>
          <p:sp>
            <p:nvSpPr>
              <p:cNvPr id="17" name="AutoShape 4438"/>
              <p:cNvSpPr>
                <a:spLocks noChangeArrowheads="1"/>
              </p:cNvSpPr>
              <p:nvPr/>
            </p:nvSpPr>
            <p:spPr bwMode="auto">
              <a:xfrm>
                <a:off x="3763493" y="2233506"/>
                <a:ext cx="1600730" cy="1384598"/>
              </a:xfrm>
              <a:prstGeom prst="hexagon">
                <a:avLst>
                  <a:gd name="adj" fmla="val 28902"/>
                  <a:gd name="vf" fmla="val 115470"/>
                </a:avLst>
              </a:prstGeom>
              <a:solidFill>
                <a:srgbClr val="5F5F5F"/>
              </a:solidFill>
              <a:ln w="12700" algn="ctr">
                <a:noFill/>
                <a:miter lim="800000"/>
                <a:headEnd/>
                <a:tailEnd/>
              </a:ln>
            </p:spPr>
            <p:txBody>
              <a:bodyPr wrap="none" lIns="92075" tIns="46038" rIns="92075" bIns="46038" anchor="ctr"/>
              <a:lstStyle/>
              <a:p>
                <a:pPr algn="ctr"/>
                <a:endParaRPr lang="zh-CN" altLang="zh-CN" sz="1200">
                  <a:cs typeface="+mn-ea"/>
                  <a:sym typeface="+mn-lt"/>
                </a:endParaRPr>
              </a:p>
            </p:txBody>
          </p:sp>
          <p:sp>
            <p:nvSpPr>
              <p:cNvPr id="18" name="AutoShape 4448"/>
              <p:cNvSpPr>
                <a:spLocks noChangeArrowheads="1"/>
              </p:cNvSpPr>
              <p:nvPr/>
            </p:nvSpPr>
            <p:spPr bwMode="auto">
              <a:xfrm>
                <a:off x="3833286" y="2294293"/>
                <a:ext cx="1449888" cy="1255143"/>
              </a:xfrm>
              <a:prstGeom prst="hexagon">
                <a:avLst>
                  <a:gd name="adj" fmla="val 28879"/>
                  <a:gd name="vf" fmla="val 115470"/>
                </a:avLst>
              </a:prstGeom>
              <a:solidFill>
                <a:schemeClr val="tx2"/>
              </a:solidFill>
              <a:ln w="12700" algn="ctr">
                <a:noFill/>
                <a:miter lim="800000"/>
                <a:headEnd/>
                <a:tailEnd/>
              </a:ln>
            </p:spPr>
            <p:txBody>
              <a:bodyPr wrap="none" lIns="92075" tIns="46038" rIns="92075" bIns="46038" anchor="ctr"/>
              <a:lstStyle/>
              <a:p>
                <a:pPr algn="ctr"/>
                <a:endParaRPr lang="zh-CN" altLang="zh-CN" sz="1200">
                  <a:cs typeface="+mn-ea"/>
                  <a:sym typeface="+mn-lt"/>
                </a:endParaRPr>
              </a:p>
            </p:txBody>
          </p:sp>
        </p:grpSp>
        <p:sp>
          <p:nvSpPr>
            <p:cNvPr id="16" name="TextBox 2059"/>
            <p:cNvSpPr txBox="1"/>
            <p:nvPr/>
          </p:nvSpPr>
          <p:spPr>
            <a:xfrm>
              <a:off x="3929804" y="2672273"/>
              <a:ext cx="1340605" cy="374804"/>
            </a:xfrm>
            <a:prstGeom prst="rect">
              <a:avLst/>
            </a:prstGeom>
          </p:spPr>
          <p:txBody>
            <a:bodyPr wrap="square">
              <a:spAutoFit/>
            </a:bodyPr>
            <a:lstStyle>
              <a:defPPr>
                <a:defRPr lang="zh-CN"/>
              </a:defPPr>
              <a:lvl1pPr>
                <a:defRPr>
                  <a:solidFill>
                    <a:schemeClr val="tx1">
                      <a:lumMod val="65000"/>
                      <a:lumOff val="35000"/>
                    </a:schemeClr>
                  </a:solidFill>
                  <a:latin typeface="微软雅黑" pitchFamily="34" charset="-122"/>
                  <a:ea typeface="微软雅黑" pitchFamily="34" charset="-122"/>
                </a:defRPr>
              </a:lvl1pPr>
            </a:lstStyle>
            <a:p>
              <a:pPr algn="ctr"/>
              <a:r>
                <a:rPr lang="zh-CN" altLang="en-US" sz="2600" b="1" dirty="0">
                  <a:solidFill>
                    <a:schemeClr val="bg1"/>
                  </a:solidFill>
                  <a:latin typeface="+mn-lt"/>
                  <a:ea typeface="+mn-ea"/>
                  <a:cs typeface="+mn-ea"/>
                  <a:sym typeface="+mn-lt"/>
                </a:rPr>
                <a:t>添加内容</a:t>
              </a:r>
            </a:p>
          </p:txBody>
        </p:sp>
      </p:grpSp>
      <p:sp>
        <p:nvSpPr>
          <p:cNvPr id="19" name="标题 18"/>
          <p:cNvSpPr>
            <a:spLocks noGrp="1"/>
          </p:cNvSpPr>
          <p:nvPr>
            <p:ph type="title"/>
          </p:nvPr>
        </p:nvSpPr>
        <p:spPr/>
        <p:txBody>
          <a:bodyPr/>
          <a:lstStyle/>
          <a:p>
            <a:r>
              <a:rPr lang="zh-CN" altLang="en-US" dirty="0">
                <a:latin typeface="+mn-lt"/>
                <a:ea typeface="+mn-ea"/>
                <a:cs typeface="+mn-ea"/>
                <a:sym typeface="+mn-lt"/>
              </a:rPr>
              <a:t>单击此处添加标题</a:t>
            </a:r>
          </a:p>
        </p:txBody>
      </p:sp>
    </p:spTree>
    <p:extLst>
      <p:ext uri="{BB962C8B-B14F-4D97-AF65-F5344CB8AC3E}">
        <p14:creationId xmlns:p14="http://schemas.microsoft.com/office/powerpoint/2010/main" val="323765454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2000"/>
                                        <p:tgtEl>
                                          <p:spTgt spid="14"/>
                                        </p:tgtEl>
                                      </p:cBhvr>
                                    </p:animEffect>
                                    <p:anim calcmode="lin" valueType="num">
                                      <p:cBhvr>
                                        <p:cTn id="8" dur="2000" fill="hold"/>
                                        <p:tgtEl>
                                          <p:spTgt spid="14"/>
                                        </p:tgtEl>
                                        <p:attrNameLst>
                                          <p:attrName>ppt_w</p:attrName>
                                        </p:attrNameLst>
                                      </p:cBhvr>
                                      <p:tavLst>
                                        <p:tav tm="0" fmla="#ppt_w*sin(2.5*pi*$)">
                                          <p:val>
                                            <p:fltVal val="0"/>
                                          </p:val>
                                        </p:tav>
                                        <p:tav tm="100000">
                                          <p:val>
                                            <p:fltVal val="1"/>
                                          </p:val>
                                        </p:tav>
                                      </p:tavLst>
                                    </p:anim>
                                    <p:anim calcmode="lin" valueType="num">
                                      <p:cBhvr>
                                        <p:cTn id="9" dur="2000" fill="hold"/>
                                        <p:tgtEl>
                                          <p:spTgt spid="14"/>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53" presetClass="entr" presetSubtype="16"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childTnLst>
                          </p:cTn>
                        </p:par>
                        <p:par>
                          <p:cTn id="16" fill="hold">
                            <p:stCondLst>
                              <p:cond delay="2500"/>
                            </p:stCondLst>
                            <p:childTnLst>
                              <p:par>
                                <p:cTn id="17" presetID="53" presetClass="entr" presetSubtype="16"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par>
                          <p:cTn id="22" fill="hold">
                            <p:stCondLst>
                              <p:cond delay="3000"/>
                            </p:stCondLst>
                            <p:childTnLst>
                              <p:par>
                                <p:cTn id="23" presetID="53" presetClass="entr" presetSubtype="16" fill="hold" grpId="0"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500" fill="hold"/>
                                        <p:tgtEl>
                                          <p:spTgt spid="3"/>
                                        </p:tgtEl>
                                        <p:attrNameLst>
                                          <p:attrName>ppt_w</p:attrName>
                                        </p:attrNameLst>
                                      </p:cBhvr>
                                      <p:tavLst>
                                        <p:tav tm="0">
                                          <p:val>
                                            <p:fltVal val="0"/>
                                          </p:val>
                                        </p:tav>
                                        <p:tav tm="100000">
                                          <p:val>
                                            <p:strVal val="#ppt_w"/>
                                          </p:val>
                                        </p:tav>
                                      </p:tavLst>
                                    </p:anim>
                                    <p:anim calcmode="lin" valueType="num">
                                      <p:cBhvr>
                                        <p:cTn id="26" dur="500" fill="hold"/>
                                        <p:tgtEl>
                                          <p:spTgt spid="3"/>
                                        </p:tgtEl>
                                        <p:attrNameLst>
                                          <p:attrName>ppt_h</p:attrName>
                                        </p:attrNameLst>
                                      </p:cBhvr>
                                      <p:tavLst>
                                        <p:tav tm="0">
                                          <p:val>
                                            <p:fltVal val="0"/>
                                          </p:val>
                                        </p:tav>
                                        <p:tav tm="100000">
                                          <p:val>
                                            <p:strVal val="#ppt_h"/>
                                          </p:val>
                                        </p:tav>
                                      </p:tavLst>
                                    </p:anim>
                                    <p:animEffect transition="in" filter="fade">
                                      <p:cBhvr>
                                        <p:cTn id="27" dur="500"/>
                                        <p:tgtEl>
                                          <p:spTgt spid="3"/>
                                        </p:tgtEl>
                                      </p:cBhvr>
                                    </p:animEffect>
                                  </p:childTnLst>
                                </p:cTn>
                              </p:par>
                            </p:childTnLst>
                          </p:cTn>
                        </p:par>
                        <p:par>
                          <p:cTn id="28" fill="hold">
                            <p:stCondLst>
                              <p:cond delay="3500"/>
                            </p:stCondLst>
                            <p:childTnLst>
                              <p:par>
                                <p:cTn id="29" presetID="53" presetClass="entr" presetSubtype="16"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p:cTn id="31" dur="500" fill="hold"/>
                                        <p:tgtEl>
                                          <p:spTgt spid="2"/>
                                        </p:tgtEl>
                                        <p:attrNameLst>
                                          <p:attrName>ppt_w</p:attrName>
                                        </p:attrNameLst>
                                      </p:cBhvr>
                                      <p:tavLst>
                                        <p:tav tm="0">
                                          <p:val>
                                            <p:fltVal val="0"/>
                                          </p:val>
                                        </p:tav>
                                        <p:tav tm="100000">
                                          <p:val>
                                            <p:strVal val="#ppt_w"/>
                                          </p:val>
                                        </p:tav>
                                      </p:tavLst>
                                    </p:anim>
                                    <p:anim calcmode="lin" valueType="num">
                                      <p:cBhvr>
                                        <p:cTn id="32" dur="500" fill="hold"/>
                                        <p:tgtEl>
                                          <p:spTgt spid="2"/>
                                        </p:tgtEl>
                                        <p:attrNameLst>
                                          <p:attrName>ppt_h</p:attrName>
                                        </p:attrNameLst>
                                      </p:cBhvr>
                                      <p:tavLst>
                                        <p:tav tm="0">
                                          <p:val>
                                            <p:fltVal val="0"/>
                                          </p:val>
                                        </p:tav>
                                        <p:tav tm="100000">
                                          <p:val>
                                            <p:strVal val="#ppt_h"/>
                                          </p:val>
                                        </p:tav>
                                      </p:tavLst>
                                    </p:anim>
                                    <p:animEffect transition="in" filter="fade">
                                      <p:cBhvr>
                                        <p:cTn id="33" dur="500"/>
                                        <p:tgtEl>
                                          <p:spTgt spid="2"/>
                                        </p:tgtEl>
                                      </p:cBhvr>
                                    </p:animEffect>
                                  </p:childTnLst>
                                </p:cTn>
                              </p:par>
                            </p:childTnLst>
                          </p:cTn>
                        </p:par>
                        <p:par>
                          <p:cTn id="34" fill="hold">
                            <p:stCondLst>
                              <p:cond delay="4000"/>
                            </p:stCondLst>
                            <p:childTnLst>
                              <p:par>
                                <p:cTn id="35" presetID="53" presetClass="entr" presetSubtype="16"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p:cTn id="37" dur="500" fill="hold"/>
                                        <p:tgtEl>
                                          <p:spTgt spid="7"/>
                                        </p:tgtEl>
                                        <p:attrNameLst>
                                          <p:attrName>ppt_w</p:attrName>
                                        </p:attrNameLst>
                                      </p:cBhvr>
                                      <p:tavLst>
                                        <p:tav tm="0">
                                          <p:val>
                                            <p:fltVal val="0"/>
                                          </p:val>
                                        </p:tav>
                                        <p:tav tm="100000">
                                          <p:val>
                                            <p:strVal val="#ppt_w"/>
                                          </p:val>
                                        </p:tav>
                                      </p:tavLst>
                                    </p:anim>
                                    <p:anim calcmode="lin" valueType="num">
                                      <p:cBhvr>
                                        <p:cTn id="38" dur="500" fill="hold"/>
                                        <p:tgtEl>
                                          <p:spTgt spid="7"/>
                                        </p:tgtEl>
                                        <p:attrNameLst>
                                          <p:attrName>ppt_h</p:attrName>
                                        </p:attrNameLst>
                                      </p:cBhvr>
                                      <p:tavLst>
                                        <p:tav tm="0">
                                          <p:val>
                                            <p:fltVal val="0"/>
                                          </p:val>
                                        </p:tav>
                                        <p:tav tm="100000">
                                          <p:val>
                                            <p:strVal val="#ppt_h"/>
                                          </p:val>
                                        </p:tav>
                                      </p:tavLst>
                                    </p:anim>
                                    <p:animEffect transition="in" filter="fade">
                                      <p:cBhvr>
                                        <p:cTn id="39" dur="500"/>
                                        <p:tgtEl>
                                          <p:spTgt spid="7"/>
                                        </p:tgtEl>
                                      </p:cBhvr>
                                    </p:animEffect>
                                  </p:childTnLst>
                                </p:cTn>
                              </p:par>
                            </p:childTnLst>
                          </p:cTn>
                        </p:par>
                        <p:par>
                          <p:cTn id="40" fill="hold">
                            <p:stCondLst>
                              <p:cond delay="4500"/>
                            </p:stCondLst>
                            <p:childTnLst>
                              <p:par>
                                <p:cTn id="41" presetID="53" presetClass="entr" presetSubtype="16"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cBhvr>
                                        <p:cTn id="43" dur="500" fill="hold"/>
                                        <p:tgtEl>
                                          <p:spTgt spid="6"/>
                                        </p:tgtEl>
                                        <p:attrNameLst>
                                          <p:attrName>ppt_w</p:attrName>
                                        </p:attrNameLst>
                                      </p:cBhvr>
                                      <p:tavLst>
                                        <p:tav tm="0">
                                          <p:val>
                                            <p:fltVal val="0"/>
                                          </p:val>
                                        </p:tav>
                                        <p:tav tm="100000">
                                          <p:val>
                                            <p:strVal val="#ppt_w"/>
                                          </p:val>
                                        </p:tav>
                                      </p:tavLst>
                                    </p:anim>
                                    <p:anim calcmode="lin" valueType="num">
                                      <p:cBhvr>
                                        <p:cTn id="44" dur="500" fill="hold"/>
                                        <p:tgtEl>
                                          <p:spTgt spid="6"/>
                                        </p:tgtEl>
                                        <p:attrNameLst>
                                          <p:attrName>ppt_h</p:attrName>
                                        </p:attrNameLst>
                                      </p:cBhvr>
                                      <p:tavLst>
                                        <p:tav tm="0">
                                          <p:val>
                                            <p:fltVal val="0"/>
                                          </p:val>
                                        </p:tav>
                                        <p:tav tm="100000">
                                          <p:val>
                                            <p:strVal val="#ppt_h"/>
                                          </p:val>
                                        </p:tav>
                                      </p:tavLst>
                                    </p:anim>
                                    <p:animEffect transition="in" filter="fade">
                                      <p:cBhvr>
                                        <p:cTn id="45" dur="500"/>
                                        <p:tgtEl>
                                          <p:spTgt spid="6"/>
                                        </p:tgtEl>
                                      </p:cBhvr>
                                    </p:animEffect>
                                  </p:childTnLst>
                                </p:cTn>
                              </p:par>
                              <p:par>
                                <p:cTn id="46" presetID="10" presetClass="entr" presetSubtype="0" fill="hold" grpId="0" nodeType="withEffect">
                                  <p:stCondLst>
                                    <p:cond delay="500"/>
                                  </p:stCondLst>
                                  <p:childTnLst>
                                    <p:set>
                                      <p:cBhvr>
                                        <p:cTn id="47" dur="1" fill="hold">
                                          <p:stCondLst>
                                            <p:cond delay="0"/>
                                          </p:stCondLst>
                                        </p:cTn>
                                        <p:tgtEl>
                                          <p:spTgt spid="8"/>
                                        </p:tgtEl>
                                        <p:attrNameLst>
                                          <p:attrName>style.visibility</p:attrName>
                                        </p:attrNameLst>
                                      </p:cBhvr>
                                      <p:to>
                                        <p:strVal val="visible"/>
                                      </p:to>
                                    </p:set>
                                    <p:animEffect transition="in" filter="fade">
                                      <p:cBhvr>
                                        <p:cTn id="48" dur="500"/>
                                        <p:tgtEl>
                                          <p:spTgt spid="8"/>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9"/>
                                        </p:tgtEl>
                                        <p:attrNameLst>
                                          <p:attrName>style.visibility</p:attrName>
                                        </p:attrNameLst>
                                      </p:cBhvr>
                                      <p:to>
                                        <p:strVal val="visible"/>
                                      </p:to>
                                    </p:set>
                                    <p:animEffect transition="in" filter="fade">
                                      <p:cBhvr>
                                        <p:cTn id="51" dur="500"/>
                                        <p:tgtEl>
                                          <p:spTgt spid="9"/>
                                        </p:tgtEl>
                                      </p:cBhvr>
                                    </p:animEffect>
                                  </p:childTnLst>
                                </p:cTn>
                              </p:par>
                              <p:par>
                                <p:cTn id="52" presetID="10" presetClass="entr" presetSubtype="0" fill="hold" grpId="0" nodeType="withEffect">
                                  <p:stCondLst>
                                    <p:cond delay="500"/>
                                  </p:stCondLst>
                                  <p:childTnLst>
                                    <p:set>
                                      <p:cBhvr>
                                        <p:cTn id="53" dur="1" fill="hold">
                                          <p:stCondLst>
                                            <p:cond delay="0"/>
                                          </p:stCondLst>
                                        </p:cTn>
                                        <p:tgtEl>
                                          <p:spTgt spid="10"/>
                                        </p:tgtEl>
                                        <p:attrNameLst>
                                          <p:attrName>style.visibility</p:attrName>
                                        </p:attrNameLst>
                                      </p:cBhvr>
                                      <p:to>
                                        <p:strVal val="visible"/>
                                      </p:to>
                                    </p:set>
                                    <p:animEffect transition="in" filter="fade">
                                      <p:cBhvr>
                                        <p:cTn id="54" dur="500"/>
                                        <p:tgtEl>
                                          <p:spTgt spid="10"/>
                                        </p:tgtEl>
                                      </p:cBhvr>
                                    </p:animEffect>
                                  </p:childTnLst>
                                </p:cTn>
                              </p:par>
                              <p:par>
                                <p:cTn id="55" presetID="10" presetClass="entr" presetSubtype="0" fill="hold" grpId="0" nodeType="withEffect">
                                  <p:stCondLst>
                                    <p:cond delay="5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500"/>
                                        <p:tgtEl>
                                          <p:spTgt spid="11"/>
                                        </p:tgtEl>
                                      </p:cBhvr>
                                    </p:animEffect>
                                  </p:childTnLst>
                                </p:cTn>
                              </p:par>
                              <p:par>
                                <p:cTn id="58" presetID="10" presetClass="entr" presetSubtype="0" fill="hold" grpId="0" nodeType="withEffect">
                                  <p:stCondLst>
                                    <p:cond delay="50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500"/>
                                        <p:tgtEl>
                                          <p:spTgt spid="12"/>
                                        </p:tgtEl>
                                      </p:cBhvr>
                                    </p:animEffect>
                                  </p:childTnLst>
                                </p:cTn>
                              </p:par>
                              <p:par>
                                <p:cTn id="61" presetID="10" presetClass="entr" presetSubtype="0" fill="hold" grpId="0" nodeType="withEffect">
                                  <p:stCondLst>
                                    <p:cond delay="500"/>
                                  </p:stCondLst>
                                  <p:childTnLst>
                                    <p:set>
                                      <p:cBhvr>
                                        <p:cTn id="62" dur="1" fill="hold">
                                          <p:stCondLst>
                                            <p:cond delay="0"/>
                                          </p:stCondLst>
                                        </p:cTn>
                                        <p:tgtEl>
                                          <p:spTgt spid="13"/>
                                        </p:tgtEl>
                                        <p:attrNameLst>
                                          <p:attrName>style.visibility</p:attrName>
                                        </p:attrNameLst>
                                      </p:cBhvr>
                                      <p:to>
                                        <p:strVal val="visible"/>
                                      </p:to>
                                    </p:set>
                                    <p:animEffect transition="in" filter="fade">
                                      <p:cBhvr>
                                        <p:cTn id="6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p:bldP spid="9" grpId="0"/>
      <p:bldP spid="10" grpId="0"/>
      <p:bldP spid="11" grpId="0"/>
      <p:bldP spid="12" grpId="0"/>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219900" y="1713887"/>
            <a:ext cx="5825167" cy="687233"/>
            <a:chOff x="3282169" y="1966137"/>
            <a:chExt cx="5825167" cy="687233"/>
          </a:xfrm>
        </p:grpSpPr>
        <p:sp>
          <p:nvSpPr>
            <p:cNvPr id="3" name="圆角矩形 2"/>
            <p:cNvSpPr/>
            <p:nvPr/>
          </p:nvSpPr>
          <p:spPr>
            <a:xfrm>
              <a:off x="3282169" y="1966137"/>
              <a:ext cx="5825167" cy="687233"/>
            </a:xfrm>
            <a:prstGeom prst="roundRect">
              <a:avLst>
                <a:gd name="adj" fmla="val 50000"/>
              </a:avLst>
            </a:prstGeom>
            <a:solidFill>
              <a:schemeClr val="bg1"/>
            </a:solid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4" name="TextBox 3"/>
            <p:cNvSpPr txBox="1"/>
            <p:nvPr/>
          </p:nvSpPr>
          <p:spPr>
            <a:xfrm>
              <a:off x="5504041" y="2125088"/>
              <a:ext cx="2031325" cy="369332"/>
            </a:xfrm>
            <a:prstGeom prst="rect">
              <a:avLst/>
            </a:prstGeom>
            <a:noFill/>
          </p:spPr>
          <p:txBody>
            <a:bodyPr wrap="none" rtlCol="0">
              <a:spAutoFit/>
            </a:bodyPr>
            <a:lstStyle/>
            <a:p>
              <a:r>
                <a:rPr lang="zh-CN" altLang="en-US" dirty="0">
                  <a:solidFill>
                    <a:schemeClr val="tx2"/>
                  </a:solidFill>
                  <a:cs typeface="+mn-ea"/>
                  <a:sym typeface="+mn-lt"/>
                </a:rPr>
                <a:t>单击此处添加目录</a:t>
              </a:r>
            </a:p>
          </p:txBody>
        </p:sp>
        <p:sp>
          <p:nvSpPr>
            <p:cNvPr id="5" name="TextBox 4"/>
            <p:cNvSpPr txBox="1"/>
            <p:nvPr/>
          </p:nvSpPr>
          <p:spPr>
            <a:xfrm>
              <a:off x="4750603" y="2025060"/>
              <a:ext cx="627095" cy="569387"/>
            </a:xfrm>
            <a:prstGeom prst="rect">
              <a:avLst/>
            </a:prstGeom>
            <a:noFill/>
            <a:ln>
              <a:noFill/>
            </a:ln>
          </p:spPr>
          <p:txBody>
            <a:bodyPr wrap="none" rtlCol="0">
              <a:spAutoFit/>
            </a:bodyPr>
            <a:lstStyle/>
            <a:p>
              <a:r>
                <a:rPr lang="en-US" altLang="zh-CN" sz="3100" b="1" dirty="0">
                  <a:solidFill>
                    <a:schemeClr val="tx2"/>
                  </a:solidFill>
                  <a:cs typeface="+mn-ea"/>
                  <a:sym typeface="+mn-lt"/>
                </a:rPr>
                <a:t>01</a:t>
              </a:r>
              <a:endParaRPr lang="zh-CN" altLang="en-US" sz="3100" b="1" dirty="0">
                <a:solidFill>
                  <a:schemeClr val="tx2"/>
                </a:solidFill>
                <a:cs typeface="+mn-ea"/>
                <a:sym typeface="+mn-lt"/>
              </a:endParaRPr>
            </a:p>
          </p:txBody>
        </p:sp>
      </p:grpSp>
      <p:grpSp>
        <p:nvGrpSpPr>
          <p:cNvPr id="6" name="组合 5"/>
          <p:cNvGrpSpPr/>
          <p:nvPr/>
        </p:nvGrpSpPr>
        <p:grpSpPr>
          <a:xfrm>
            <a:off x="3219900" y="2760600"/>
            <a:ext cx="5825167" cy="687233"/>
            <a:chOff x="3282169" y="3012850"/>
            <a:chExt cx="5825167" cy="687233"/>
          </a:xfrm>
        </p:grpSpPr>
        <p:sp>
          <p:nvSpPr>
            <p:cNvPr id="7" name="圆角矩形 6"/>
            <p:cNvSpPr/>
            <p:nvPr/>
          </p:nvSpPr>
          <p:spPr>
            <a:xfrm>
              <a:off x="3282169" y="3012850"/>
              <a:ext cx="5825167" cy="687233"/>
            </a:xfrm>
            <a:prstGeom prst="roundRect">
              <a:avLst>
                <a:gd name="adj" fmla="val 50000"/>
              </a:avLst>
            </a:prstGeom>
            <a:solidFill>
              <a:schemeClr val="bg1"/>
            </a:solid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8" name="TextBox 6"/>
            <p:cNvSpPr txBox="1"/>
            <p:nvPr/>
          </p:nvSpPr>
          <p:spPr>
            <a:xfrm>
              <a:off x="5504041" y="3171801"/>
              <a:ext cx="2031325" cy="369332"/>
            </a:xfrm>
            <a:prstGeom prst="rect">
              <a:avLst/>
            </a:prstGeom>
            <a:noFill/>
          </p:spPr>
          <p:txBody>
            <a:bodyPr wrap="none" rtlCol="0">
              <a:spAutoFit/>
            </a:bodyPr>
            <a:lstStyle/>
            <a:p>
              <a:r>
                <a:rPr lang="zh-CN" altLang="en-US" dirty="0">
                  <a:solidFill>
                    <a:schemeClr val="accent1"/>
                  </a:solidFill>
                  <a:cs typeface="+mn-ea"/>
                  <a:sym typeface="+mn-lt"/>
                </a:rPr>
                <a:t>单击此处添加目录</a:t>
              </a:r>
            </a:p>
          </p:txBody>
        </p:sp>
        <p:sp>
          <p:nvSpPr>
            <p:cNvPr id="9" name="TextBox 7"/>
            <p:cNvSpPr txBox="1"/>
            <p:nvPr/>
          </p:nvSpPr>
          <p:spPr>
            <a:xfrm>
              <a:off x="4750603" y="3071773"/>
              <a:ext cx="627095" cy="569387"/>
            </a:xfrm>
            <a:prstGeom prst="rect">
              <a:avLst/>
            </a:prstGeom>
            <a:noFill/>
            <a:ln>
              <a:noFill/>
            </a:ln>
          </p:spPr>
          <p:txBody>
            <a:bodyPr wrap="none" rtlCol="0">
              <a:spAutoFit/>
            </a:bodyPr>
            <a:lstStyle/>
            <a:p>
              <a:r>
                <a:rPr lang="en-US" altLang="zh-CN" sz="3100" b="1" dirty="0">
                  <a:solidFill>
                    <a:schemeClr val="accent1"/>
                  </a:solidFill>
                  <a:cs typeface="+mn-ea"/>
                  <a:sym typeface="+mn-lt"/>
                </a:rPr>
                <a:t>02</a:t>
              </a:r>
              <a:endParaRPr lang="zh-CN" altLang="en-US" sz="3100" b="1" dirty="0">
                <a:solidFill>
                  <a:schemeClr val="accent1"/>
                </a:solidFill>
                <a:cs typeface="+mn-ea"/>
                <a:sym typeface="+mn-lt"/>
              </a:endParaRPr>
            </a:p>
          </p:txBody>
        </p:sp>
      </p:grpSp>
      <p:grpSp>
        <p:nvGrpSpPr>
          <p:cNvPr id="10" name="组合 9"/>
          <p:cNvGrpSpPr/>
          <p:nvPr/>
        </p:nvGrpSpPr>
        <p:grpSpPr>
          <a:xfrm>
            <a:off x="3219900" y="3807312"/>
            <a:ext cx="5825167" cy="687233"/>
            <a:chOff x="3282169" y="4059562"/>
            <a:chExt cx="5825167" cy="687233"/>
          </a:xfrm>
        </p:grpSpPr>
        <p:sp>
          <p:nvSpPr>
            <p:cNvPr id="11" name="圆角矩形 10"/>
            <p:cNvSpPr/>
            <p:nvPr/>
          </p:nvSpPr>
          <p:spPr>
            <a:xfrm>
              <a:off x="3282169" y="4059562"/>
              <a:ext cx="5825167" cy="687233"/>
            </a:xfrm>
            <a:prstGeom prst="roundRect">
              <a:avLst>
                <a:gd name="adj" fmla="val 50000"/>
              </a:avLst>
            </a:prstGeom>
            <a:solidFill>
              <a:schemeClr val="bg1"/>
            </a:solidFill>
            <a:ln w="127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12" name="TextBox 9"/>
            <p:cNvSpPr txBox="1"/>
            <p:nvPr/>
          </p:nvSpPr>
          <p:spPr>
            <a:xfrm>
              <a:off x="5504041" y="4218513"/>
              <a:ext cx="2031325" cy="369332"/>
            </a:xfrm>
            <a:prstGeom prst="rect">
              <a:avLst/>
            </a:prstGeom>
            <a:noFill/>
          </p:spPr>
          <p:txBody>
            <a:bodyPr wrap="none" rtlCol="0">
              <a:spAutoFit/>
            </a:bodyPr>
            <a:lstStyle/>
            <a:p>
              <a:r>
                <a:rPr lang="zh-CN" altLang="en-US" dirty="0">
                  <a:solidFill>
                    <a:schemeClr val="accent2"/>
                  </a:solidFill>
                  <a:cs typeface="+mn-ea"/>
                  <a:sym typeface="+mn-lt"/>
                </a:rPr>
                <a:t>单击此处添加目录</a:t>
              </a:r>
            </a:p>
          </p:txBody>
        </p:sp>
        <p:sp>
          <p:nvSpPr>
            <p:cNvPr id="13" name="TextBox 10"/>
            <p:cNvSpPr txBox="1"/>
            <p:nvPr/>
          </p:nvSpPr>
          <p:spPr>
            <a:xfrm>
              <a:off x="4750603" y="4118485"/>
              <a:ext cx="627095" cy="569387"/>
            </a:xfrm>
            <a:prstGeom prst="rect">
              <a:avLst/>
            </a:prstGeom>
            <a:noFill/>
            <a:ln>
              <a:noFill/>
            </a:ln>
          </p:spPr>
          <p:txBody>
            <a:bodyPr wrap="none" rtlCol="0">
              <a:spAutoFit/>
            </a:bodyPr>
            <a:lstStyle/>
            <a:p>
              <a:r>
                <a:rPr lang="en-US" altLang="zh-CN" sz="3100" b="1" dirty="0">
                  <a:solidFill>
                    <a:schemeClr val="accent2"/>
                  </a:solidFill>
                  <a:cs typeface="+mn-ea"/>
                  <a:sym typeface="+mn-lt"/>
                </a:rPr>
                <a:t>03</a:t>
              </a:r>
              <a:endParaRPr lang="zh-CN" altLang="en-US" sz="3100" b="1" dirty="0">
                <a:solidFill>
                  <a:schemeClr val="accent2"/>
                </a:solidFill>
                <a:cs typeface="+mn-ea"/>
                <a:sym typeface="+mn-lt"/>
              </a:endParaRPr>
            </a:p>
          </p:txBody>
        </p:sp>
      </p:grpSp>
      <p:grpSp>
        <p:nvGrpSpPr>
          <p:cNvPr id="14" name="组合 13"/>
          <p:cNvGrpSpPr/>
          <p:nvPr/>
        </p:nvGrpSpPr>
        <p:grpSpPr>
          <a:xfrm>
            <a:off x="3219900" y="4854024"/>
            <a:ext cx="5825167" cy="687233"/>
            <a:chOff x="3282169" y="5106274"/>
            <a:chExt cx="5825167" cy="687233"/>
          </a:xfrm>
        </p:grpSpPr>
        <p:sp>
          <p:nvSpPr>
            <p:cNvPr id="15" name="圆角矩形 14"/>
            <p:cNvSpPr/>
            <p:nvPr/>
          </p:nvSpPr>
          <p:spPr>
            <a:xfrm>
              <a:off x="3282169" y="5106274"/>
              <a:ext cx="5825167" cy="687233"/>
            </a:xfrm>
            <a:prstGeom prst="roundRect">
              <a:avLst>
                <a:gd name="adj" fmla="val 50000"/>
              </a:avLst>
            </a:prstGeom>
            <a:solidFill>
              <a:schemeClr val="bg1"/>
            </a:solidFill>
            <a:ln w="127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16" name="TextBox 12"/>
            <p:cNvSpPr txBox="1"/>
            <p:nvPr/>
          </p:nvSpPr>
          <p:spPr>
            <a:xfrm>
              <a:off x="5504041" y="5265224"/>
              <a:ext cx="2031325" cy="369332"/>
            </a:xfrm>
            <a:prstGeom prst="rect">
              <a:avLst/>
            </a:prstGeom>
            <a:noFill/>
          </p:spPr>
          <p:txBody>
            <a:bodyPr wrap="none" rtlCol="0">
              <a:spAutoFit/>
            </a:bodyPr>
            <a:lstStyle/>
            <a:p>
              <a:r>
                <a:rPr lang="zh-CN" altLang="en-US" dirty="0">
                  <a:solidFill>
                    <a:schemeClr val="accent3"/>
                  </a:solidFill>
                  <a:cs typeface="+mn-ea"/>
                  <a:sym typeface="+mn-lt"/>
                </a:rPr>
                <a:t>单击此处添加目录</a:t>
              </a:r>
            </a:p>
          </p:txBody>
        </p:sp>
        <p:sp>
          <p:nvSpPr>
            <p:cNvPr id="17" name="TextBox 13"/>
            <p:cNvSpPr txBox="1"/>
            <p:nvPr/>
          </p:nvSpPr>
          <p:spPr>
            <a:xfrm>
              <a:off x="4704115" y="5165197"/>
              <a:ext cx="627095" cy="569387"/>
            </a:xfrm>
            <a:prstGeom prst="rect">
              <a:avLst/>
            </a:prstGeom>
            <a:noFill/>
            <a:ln>
              <a:noFill/>
            </a:ln>
          </p:spPr>
          <p:txBody>
            <a:bodyPr wrap="none" rtlCol="0">
              <a:spAutoFit/>
            </a:bodyPr>
            <a:lstStyle/>
            <a:p>
              <a:r>
                <a:rPr lang="en-US" altLang="zh-CN" sz="3100" b="1" dirty="0">
                  <a:solidFill>
                    <a:schemeClr val="accent3"/>
                  </a:solidFill>
                  <a:cs typeface="+mn-ea"/>
                  <a:sym typeface="+mn-lt"/>
                </a:rPr>
                <a:t>04</a:t>
              </a:r>
              <a:endParaRPr lang="zh-CN" altLang="en-US" sz="3100" b="1" dirty="0">
                <a:solidFill>
                  <a:schemeClr val="accent3"/>
                </a:solidFill>
                <a:cs typeface="+mn-ea"/>
                <a:sym typeface="+mn-lt"/>
              </a:endParaRPr>
            </a:p>
          </p:txBody>
        </p:sp>
      </p:grpSp>
      <p:sp>
        <p:nvSpPr>
          <p:cNvPr id="18" name="文本框 31"/>
          <p:cNvSpPr>
            <a:spLocks noChangeArrowheads="1"/>
          </p:cNvSpPr>
          <p:nvPr/>
        </p:nvSpPr>
        <p:spPr bwMode="auto">
          <a:xfrm>
            <a:off x="4441650" y="331369"/>
            <a:ext cx="3308705" cy="738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822" tIns="60908" rIns="121822" bIns="60908" numCol="1" anchor="t" anchorCtr="0" compatLnSpc="1">
            <a:prstTxWarp prst="textNoShape">
              <a:avLst/>
            </a:prstTxWarp>
            <a:spAutoFit/>
          </a:bodyPr>
          <a:lstStyle/>
          <a:p>
            <a:pPr algn="ctr" defTabSz="1218319" fontAlgn="base">
              <a:spcBef>
                <a:spcPct val="0"/>
              </a:spcBef>
              <a:spcAft>
                <a:spcPct val="0"/>
              </a:spcAft>
              <a:defRPr/>
            </a:pPr>
            <a:r>
              <a:rPr lang="zh-CN" altLang="en-US" sz="4000" kern="0" dirty="0">
                <a:solidFill>
                  <a:srgbClr val="FFFFFF">
                    <a:lumMod val="50000"/>
                  </a:srgbClr>
                </a:solidFill>
                <a:cs typeface="+mn-ea"/>
                <a:sym typeface="+mn-lt"/>
              </a:rPr>
              <a:t>目 录</a:t>
            </a:r>
          </a:p>
        </p:txBody>
      </p:sp>
      <p:grpSp>
        <p:nvGrpSpPr>
          <p:cNvPr id="19" name="组合 18"/>
          <p:cNvGrpSpPr/>
          <p:nvPr/>
        </p:nvGrpSpPr>
        <p:grpSpPr>
          <a:xfrm>
            <a:off x="4918990" y="940196"/>
            <a:ext cx="2354023" cy="328565"/>
            <a:chOff x="562081" y="466763"/>
            <a:chExt cx="1766054" cy="246500"/>
          </a:xfrm>
        </p:grpSpPr>
        <p:sp>
          <p:nvSpPr>
            <p:cNvPr id="20" name="文本框 31"/>
            <p:cNvSpPr>
              <a:spLocks noChangeArrowheads="1"/>
            </p:cNvSpPr>
            <p:nvPr/>
          </p:nvSpPr>
          <p:spPr bwMode="auto">
            <a:xfrm>
              <a:off x="562081" y="466763"/>
              <a:ext cx="1766054" cy="2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396" tIns="45696" rIns="91396" bIns="45696" numCol="1" anchor="t" anchorCtr="0" compatLnSpc="1">
              <a:prstTxWarp prst="textNoShape">
                <a:avLst/>
              </a:prstTxWarp>
              <a:spAutoFit/>
            </a:bodyPr>
            <a:lstStyle/>
            <a:p>
              <a:pPr algn="ctr" defTabSz="1218319">
                <a:defRPr/>
              </a:pPr>
              <a:r>
                <a:rPr lang="en-US" altLang="zh-CN" sz="1200" kern="0" dirty="0">
                  <a:solidFill>
                    <a:srgbClr val="FFFFFF">
                      <a:lumMod val="50000"/>
                    </a:srgbClr>
                  </a:solidFill>
                  <a:cs typeface="+mn-ea"/>
                  <a:sym typeface="+mn-lt"/>
                </a:rPr>
                <a:t>YOUR COMPANY NAME</a:t>
              </a:r>
              <a:endParaRPr lang="zh-CN" altLang="en-US" sz="1200" kern="0" dirty="0">
                <a:solidFill>
                  <a:srgbClr val="FFFFFF">
                    <a:lumMod val="50000"/>
                  </a:srgbClr>
                </a:solidFill>
                <a:cs typeface="+mn-ea"/>
                <a:sym typeface="+mn-lt"/>
              </a:endParaRPr>
            </a:p>
          </p:txBody>
        </p:sp>
        <p:grpSp>
          <p:nvGrpSpPr>
            <p:cNvPr id="21" name="组合 20"/>
            <p:cNvGrpSpPr/>
            <p:nvPr/>
          </p:nvGrpSpPr>
          <p:grpSpPr>
            <a:xfrm>
              <a:off x="931046" y="667544"/>
              <a:ext cx="1028125" cy="45719"/>
              <a:chOff x="688893" y="2574256"/>
              <a:chExt cx="7739508" cy="81111"/>
            </a:xfrm>
          </p:grpSpPr>
          <p:sp>
            <p:nvSpPr>
              <p:cNvPr id="22" name="Rectangle 4"/>
              <p:cNvSpPr/>
              <p:nvPr/>
            </p:nvSpPr>
            <p:spPr>
              <a:xfrm>
                <a:off x="688893" y="2574256"/>
                <a:ext cx="1539000" cy="81111"/>
              </a:xfrm>
              <a:prstGeom prst="rect">
                <a:avLst/>
              </a:prstGeom>
              <a:solidFill>
                <a:schemeClr val="tx2"/>
              </a:solidFill>
              <a:ln w="6350" cap="flat" cmpd="sng" algn="ctr">
                <a:noFill/>
                <a:prstDash val="solid"/>
                <a:miter lim="800000"/>
              </a:ln>
              <a:effectLst/>
            </p:spPr>
            <p:txBody>
              <a:bodyPr lIns="68570" tIns="34287" rIns="68570" bIns="34287" rtlCol="0" anchor="ctr"/>
              <a:lstStyle/>
              <a:p>
                <a:pPr algn="ctr" defTabSz="1218319">
                  <a:defRPr/>
                </a:pPr>
                <a:endParaRPr lang="en-US" sz="1200" kern="0">
                  <a:solidFill>
                    <a:sysClr val="window" lastClr="FFFFFF"/>
                  </a:solidFill>
                  <a:cs typeface="+mn-ea"/>
                  <a:sym typeface="+mn-lt"/>
                </a:endParaRPr>
              </a:p>
            </p:txBody>
          </p:sp>
          <p:sp>
            <p:nvSpPr>
              <p:cNvPr id="23" name="Rectangle 5"/>
              <p:cNvSpPr/>
              <p:nvPr/>
            </p:nvSpPr>
            <p:spPr>
              <a:xfrm>
                <a:off x="2239021" y="2574256"/>
                <a:ext cx="1539000" cy="81111"/>
              </a:xfrm>
              <a:prstGeom prst="rect">
                <a:avLst/>
              </a:prstGeom>
              <a:solidFill>
                <a:schemeClr val="accent1"/>
              </a:solidFill>
              <a:ln w="6350" cap="flat" cmpd="sng" algn="ctr">
                <a:noFill/>
                <a:prstDash val="solid"/>
                <a:miter lim="800000"/>
              </a:ln>
              <a:effectLst/>
            </p:spPr>
            <p:txBody>
              <a:bodyPr lIns="68570" tIns="34287" rIns="68570" bIns="34287" rtlCol="0" anchor="ctr"/>
              <a:lstStyle/>
              <a:p>
                <a:pPr algn="ctr" defTabSz="1218319">
                  <a:defRPr/>
                </a:pPr>
                <a:endParaRPr lang="en-US" sz="1200" kern="0">
                  <a:solidFill>
                    <a:sysClr val="window" lastClr="FFFFFF"/>
                  </a:solidFill>
                  <a:cs typeface="+mn-ea"/>
                  <a:sym typeface="+mn-lt"/>
                </a:endParaRPr>
              </a:p>
            </p:txBody>
          </p:sp>
          <p:sp>
            <p:nvSpPr>
              <p:cNvPr id="24" name="Rectangle 6"/>
              <p:cNvSpPr/>
              <p:nvPr/>
            </p:nvSpPr>
            <p:spPr>
              <a:xfrm>
                <a:off x="3789153" y="2574256"/>
                <a:ext cx="1539000" cy="81111"/>
              </a:xfrm>
              <a:prstGeom prst="rect">
                <a:avLst/>
              </a:prstGeom>
              <a:solidFill>
                <a:schemeClr val="accent2"/>
              </a:solidFill>
              <a:ln w="6350" cap="flat" cmpd="sng" algn="ctr">
                <a:noFill/>
                <a:prstDash val="solid"/>
                <a:miter lim="800000"/>
              </a:ln>
              <a:effectLst/>
            </p:spPr>
            <p:txBody>
              <a:bodyPr lIns="68570" tIns="34287" rIns="68570" bIns="34287" rtlCol="0" anchor="ctr"/>
              <a:lstStyle/>
              <a:p>
                <a:pPr algn="ctr" defTabSz="1218319">
                  <a:defRPr/>
                </a:pPr>
                <a:endParaRPr lang="en-US" sz="1200" kern="0">
                  <a:solidFill>
                    <a:sysClr val="window" lastClr="FFFFFF"/>
                  </a:solidFill>
                  <a:cs typeface="+mn-ea"/>
                  <a:sym typeface="+mn-lt"/>
                </a:endParaRPr>
              </a:p>
            </p:txBody>
          </p:sp>
          <p:sp>
            <p:nvSpPr>
              <p:cNvPr id="25" name="Rectangle 7"/>
              <p:cNvSpPr/>
              <p:nvPr/>
            </p:nvSpPr>
            <p:spPr>
              <a:xfrm>
                <a:off x="5339276" y="2574256"/>
                <a:ext cx="1539000" cy="81111"/>
              </a:xfrm>
              <a:prstGeom prst="rect">
                <a:avLst/>
              </a:prstGeom>
              <a:solidFill>
                <a:schemeClr val="accent3"/>
              </a:solidFill>
              <a:ln w="6350" cap="flat" cmpd="sng" algn="ctr">
                <a:noFill/>
                <a:prstDash val="solid"/>
                <a:miter lim="800000"/>
              </a:ln>
              <a:effectLst/>
            </p:spPr>
            <p:txBody>
              <a:bodyPr lIns="68570" tIns="34287" rIns="68570" bIns="34287" rtlCol="0" anchor="ctr"/>
              <a:lstStyle/>
              <a:p>
                <a:pPr algn="ctr" defTabSz="1218319">
                  <a:defRPr/>
                </a:pPr>
                <a:endParaRPr lang="en-US" sz="1200" kern="0">
                  <a:solidFill>
                    <a:sysClr val="window" lastClr="FFFFFF"/>
                  </a:solidFill>
                  <a:cs typeface="+mn-ea"/>
                  <a:sym typeface="+mn-lt"/>
                </a:endParaRPr>
              </a:p>
            </p:txBody>
          </p:sp>
          <p:sp>
            <p:nvSpPr>
              <p:cNvPr id="26" name="Rectangle 8"/>
              <p:cNvSpPr/>
              <p:nvPr/>
            </p:nvSpPr>
            <p:spPr>
              <a:xfrm>
                <a:off x="6889401" y="2574256"/>
                <a:ext cx="1539000" cy="81111"/>
              </a:xfrm>
              <a:prstGeom prst="rect">
                <a:avLst/>
              </a:prstGeom>
              <a:solidFill>
                <a:schemeClr val="accent4"/>
              </a:solidFill>
              <a:ln w="6350" cap="flat" cmpd="sng" algn="ctr">
                <a:noFill/>
                <a:prstDash val="solid"/>
                <a:miter lim="800000"/>
              </a:ln>
              <a:effectLst/>
            </p:spPr>
            <p:txBody>
              <a:bodyPr lIns="68570" tIns="34287" rIns="68570" bIns="34287" rtlCol="0" anchor="ctr"/>
              <a:lstStyle/>
              <a:p>
                <a:pPr algn="ctr" defTabSz="1218319">
                  <a:defRPr/>
                </a:pPr>
                <a:endParaRPr lang="en-US" sz="1200" kern="0">
                  <a:solidFill>
                    <a:sysClr val="window" lastClr="FFFFFF"/>
                  </a:solidFill>
                  <a:cs typeface="+mn-ea"/>
                  <a:sym typeface="+mn-lt"/>
                </a:endParaRPr>
              </a:p>
            </p:txBody>
          </p:sp>
        </p:grpSp>
      </p:grpSp>
    </p:spTree>
    <p:extLst>
      <p:ext uri="{BB962C8B-B14F-4D97-AF65-F5344CB8AC3E}">
        <p14:creationId xmlns:p14="http://schemas.microsoft.com/office/powerpoint/2010/main" val="294616555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barn(inVertical)">
                                      <p:cBhvr>
                                        <p:cTn id="13" dur="500"/>
                                        <p:tgtEl>
                                          <p:spTgt spid="19"/>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20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4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60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000"/>
                                        <p:tgtEl>
                                          <p:spTgt spid="14"/>
                                        </p:tgtEl>
                                      </p:cBhvr>
                                    </p:animEffect>
                                    <p:anim calcmode="lin" valueType="num">
                                      <p:cBhvr>
                                        <p:cTn id="33" dur="1000" fill="hold"/>
                                        <p:tgtEl>
                                          <p:spTgt spid="14"/>
                                        </p:tgtEl>
                                        <p:attrNameLst>
                                          <p:attrName>ppt_x</p:attrName>
                                        </p:attrNameLst>
                                      </p:cBhvr>
                                      <p:tavLst>
                                        <p:tav tm="0">
                                          <p:val>
                                            <p:strVal val="#ppt_x"/>
                                          </p:val>
                                        </p:tav>
                                        <p:tav tm="100000">
                                          <p:val>
                                            <p:strVal val="#ppt_x"/>
                                          </p:val>
                                        </p:tav>
                                      </p:tavLst>
                                    </p:anim>
                                    <p:anim calcmode="lin" valueType="num">
                                      <p:cBhvr>
                                        <p:cTn id="34" dur="1000" fill="hold"/>
                                        <p:tgtEl>
                                          <p:spTgt spid="14"/>
                                        </p:tgtEl>
                                        <p:attrNameLst>
                                          <p:attrName>ppt_y</p:attrName>
                                        </p:attrNameLst>
                                      </p:cBhvr>
                                      <p:tavLst>
                                        <p:tav tm="0">
                                          <p:val>
                                            <p:strVal val="#ppt_y+.1"/>
                                          </p:val>
                                        </p:tav>
                                        <p:tav tm="100000">
                                          <p:val>
                                            <p:strVal val="#ppt_y"/>
                                          </p:val>
                                        </p:tav>
                                      </p:tavLst>
                                    </p:anim>
                                  </p:childTnLst>
                                </p:cTn>
                              </p:par>
                            </p:childTnLst>
                          </p:cTn>
                        </p:par>
                        <p:par>
                          <p:cTn id="35" fill="hold">
                            <p:stCondLst>
                              <p:cond delay="3100"/>
                            </p:stCondLst>
                            <p:childTnLst>
                              <p:par>
                                <p:cTn id="36" presetID="26" presetClass="emph" presetSubtype="0" fill="hold" nodeType="afterEffect">
                                  <p:stCondLst>
                                    <p:cond delay="0"/>
                                  </p:stCondLst>
                                  <p:childTnLst>
                                    <p:animEffect transition="out" filter="fade">
                                      <p:cBhvr>
                                        <p:cTn id="37" dur="500" tmFilter="0, 0; .2, .5; .8, .5; 1, 0"/>
                                        <p:tgtEl>
                                          <p:spTgt spid="2"/>
                                        </p:tgtEl>
                                      </p:cBhvr>
                                    </p:animEffect>
                                    <p:animScale>
                                      <p:cBhvr>
                                        <p:cTn id="38" dur="250" autoRev="1" fill="hold"/>
                                        <p:tgtEl>
                                          <p:spTgt spid="2"/>
                                        </p:tgtEl>
                                      </p:cBhvr>
                                      <p:by x="105000" y="105000"/>
                                    </p:animScale>
                                  </p:childTnLst>
                                </p:cTn>
                              </p:par>
                              <p:par>
                                <p:cTn id="39" presetID="26" presetClass="emph" presetSubtype="0" fill="hold" nodeType="withEffect">
                                  <p:stCondLst>
                                    <p:cond delay="200"/>
                                  </p:stCondLst>
                                  <p:childTnLst>
                                    <p:animEffect transition="out" filter="fade">
                                      <p:cBhvr>
                                        <p:cTn id="40" dur="500" tmFilter="0, 0; .2, .5; .8, .5; 1, 0"/>
                                        <p:tgtEl>
                                          <p:spTgt spid="6"/>
                                        </p:tgtEl>
                                      </p:cBhvr>
                                    </p:animEffect>
                                    <p:animScale>
                                      <p:cBhvr>
                                        <p:cTn id="41" dur="250" autoRev="1" fill="hold"/>
                                        <p:tgtEl>
                                          <p:spTgt spid="6"/>
                                        </p:tgtEl>
                                      </p:cBhvr>
                                      <p:by x="105000" y="105000"/>
                                    </p:animScale>
                                  </p:childTnLst>
                                </p:cTn>
                              </p:par>
                              <p:par>
                                <p:cTn id="42" presetID="26" presetClass="emph" presetSubtype="0" fill="hold" nodeType="withEffect">
                                  <p:stCondLst>
                                    <p:cond delay="400"/>
                                  </p:stCondLst>
                                  <p:childTnLst>
                                    <p:animEffect transition="out" filter="fade">
                                      <p:cBhvr>
                                        <p:cTn id="43" dur="500" tmFilter="0, 0; .2, .5; .8, .5; 1, 0"/>
                                        <p:tgtEl>
                                          <p:spTgt spid="10"/>
                                        </p:tgtEl>
                                      </p:cBhvr>
                                    </p:animEffect>
                                    <p:animScale>
                                      <p:cBhvr>
                                        <p:cTn id="44" dur="250" autoRev="1" fill="hold"/>
                                        <p:tgtEl>
                                          <p:spTgt spid="10"/>
                                        </p:tgtEl>
                                      </p:cBhvr>
                                      <p:by x="105000" y="105000"/>
                                    </p:animScale>
                                  </p:childTnLst>
                                </p:cTn>
                              </p:par>
                              <p:par>
                                <p:cTn id="45" presetID="26" presetClass="emph" presetSubtype="0" fill="hold" nodeType="withEffect">
                                  <p:stCondLst>
                                    <p:cond delay="600"/>
                                  </p:stCondLst>
                                  <p:childTnLst>
                                    <p:animEffect transition="out" filter="fade">
                                      <p:cBhvr>
                                        <p:cTn id="46" dur="500" tmFilter="0, 0; .2, .5; .8, .5; 1, 0"/>
                                        <p:tgtEl>
                                          <p:spTgt spid="14"/>
                                        </p:tgtEl>
                                      </p:cBhvr>
                                    </p:animEffect>
                                    <p:animScale>
                                      <p:cBhvr>
                                        <p:cTn id="47"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五边形 12"/>
          <p:cNvSpPr/>
          <p:nvPr/>
        </p:nvSpPr>
        <p:spPr>
          <a:xfrm>
            <a:off x="6191998" y="1671001"/>
            <a:ext cx="3839927" cy="1248139"/>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cs typeface="+mn-ea"/>
              <a:sym typeface="+mn-lt"/>
            </a:endParaRPr>
          </a:p>
        </p:txBody>
      </p:sp>
      <p:sp>
        <p:nvSpPr>
          <p:cNvPr id="14" name="五边形 13"/>
          <p:cNvSpPr/>
          <p:nvPr/>
        </p:nvSpPr>
        <p:spPr>
          <a:xfrm flipH="1">
            <a:off x="2352071" y="2910454"/>
            <a:ext cx="3839927" cy="1248139"/>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cs typeface="+mn-ea"/>
              <a:sym typeface="+mn-lt"/>
            </a:endParaRPr>
          </a:p>
        </p:txBody>
      </p:sp>
      <p:sp>
        <p:nvSpPr>
          <p:cNvPr id="15" name="TextBox 14"/>
          <p:cNvSpPr txBox="1"/>
          <p:nvPr/>
        </p:nvSpPr>
        <p:spPr>
          <a:xfrm>
            <a:off x="2928059" y="3345766"/>
            <a:ext cx="3263938" cy="400097"/>
          </a:xfrm>
          <a:prstGeom prst="rect">
            <a:avLst/>
          </a:prstGeom>
          <a:noFill/>
        </p:spPr>
        <p:txBody>
          <a:bodyPr wrap="square" lIns="121908" tIns="60954" rIns="121908" bIns="60954" rtlCol="0">
            <a:spAutoFit/>
          </a:bodyPr>
          <a:lstStyle/>
          <a:p>
            <a:pPr algn="r"/>
            <a:r>
              <a:rPr lang="zh-CN" altLang="en-US" dirty="0">
                <a:solidFill>
                  <a:schemeClr val="bg1"/>
                </a:solidFill>
                <a:cs typeface="+mn-ea"/>
                <a:sym typeface="+mn-lt"/>
              </a:rPr>
              <a:t>点击添加标题</a:t>
            </a:r>
          </a:p>
        </p:txBody>
      </p:sp>
      <p:sp>
        <p:nvSpPr>
          <p:cNvPr id="16" name="TextBox 15"/>
          <p:cNvSpPr txBox="1"/>
          <p:nvPr/>
        </p:nvSpPr>
        <p:spPr>
          <a:xfrm>
            <a:off x="6191997" y="2028330"/>
            <a:ext cx="3263938" cy="400097"/>
          </a:xfrm>
          <a:prstGeom prst="rect">
            <a:avLst/>
          </a:prstGeom>
          <a:noFill/>
        </p:spPr>
        <p:txBody>
          <a:bodyPr wrap="square" lIns="121908" tIns="60954" rIns="121908" bIns="60954" rtlCol="0">
            <a:spAutoFit/>
          </a:bodyPr>
          <a:lstStyle/>
          <a:p>
            <a:r>
              <a:rPr lang="zh-CN" altLang="en-US" dirty="0">
                <a:solidFill>
                  <a:schemeClr val="bg1"/>
                </a:solidFill>
                <a:cs typeface="+mn-ea"/>
                <a:sym typeface="+mn-lt"/>
              </a:rPr>
              <a:t>点击添加标题</a:t>
            </a:r>
          </a:p>
        </p:txBody>
      </p:sp>
      <p:sp>
        <p:nvSpPr>
          <p:cNvPr id="17" name="TextBox 16"/>
          <p:cNvSpPr txBox="1"/>
          <p:nvPr/>
        </p:nvSpPr>
        <p:spPr>
          <a:xfrm>
            <a:off x="1486547" y="1412777"/>
            <a:ext cx="4319916" cy="954095"/>
          </a:xfrm>
          <a:prstGeom prst="rect">
            <a:avLst/>
          </a:prstGeom>
          <a:noFill/>
        </p:spPr>
        <p:txBody>
          <a:bodyPr wrap="square" lIns="121908" tIns="60954" rIns="121908" bIns="60954" rtlCol="0">
            <a:spAutoFit/>
          </a:bodyPr>
          <a:lstStyle/>
          <a:p>
            <a:pPr>
              <a:lnSpc>
                <a:spcPct val="150000"/>
              </a:lnSpc>
            </a:pPr>
            <a:r>
              <a:rPr lang="zh-CN" altLang="en-US" sz="1200" dirty="0">
                <a:solidFill>
                  <a:schemeClr val="bg1">
                    <a:lumMod val="50000"/>
                  </a:schemeClr>
                </a:solidFill>
                <a:cs typeface="+mn-ea"/>
                <a:sym typeface="+mn-lt"/>
              </a:rPr>
              <a:t>您的内容打在这里，或者通过复制您的文本后，在此框中选择粘贴，并选择只保留文字。您的内容打在这里，或者通过复制您的文本后</a:t>
            </a:r>
          </a:p>
        </p:txBody>
      </p:sp>
      <p:sp>
        <p:nvSpPr>
          <p:cNvPr id="18" name="TextBox 17"/>
          <p:cNvSpPr txBox="1"/>
          <p:nvPr/>
        </p:nvSpPr>
        <p:spPr>
          <a:xfrm>
            <a:off x="6479995" y="3263694"/>
            <a:ext cx="4319916" cy="954095"/>
          </a:xfrm>
          <a:prstGeom prst="rect">
            <a:avLst/>
          </a:prstGeom>
          <a:noFill/>
        </p:spPr>
        <p:txBody>
          <a:bodyPr wrap="square" lIns="121908" tIns="60954" rIns="121908" bIns="60954" rtlCol="0">
            <a:spAutoFit/>
          </a:bodyPr>
          <a:lstStyle/>
          <a:p>
            <a:pPr>
              <a:lnSpc>
                <a:spcPct val="150000"/>
              </a:lnSpc>
            </a:pPr>
            <a:r>
              <a:rPr lang="zh-CN" altLang="en-US" sz="1200" dirty="0">
                <a:solidFill>
                  <a:schemeClr val="bg1">
                    <a:lumMod val="50000"/>
                  </a:schemeClr>
                </a:solidFill>
                <a:cs typeface="+mn-ea"/>
                <a:sym typeface="+mn-lt"/>
              </a:rPr>
              <a:t>您的内容打在这里，或者通过复制您的文本后，在此框中选择粘贴，并选择只保留文字。您的内容打在这里，或者通过复制您的文本后</a:t>
            </a:r>
          </a:p>
        </p:txBody>
      </p:sp>
      <p:sp>
        <p:nvSpPr>
          <p:cNvPr id="19" name="矩形 18"/>
          <p:cNvSpPr/>
          <p:nvPr/>
        </p:nvSpPr>
        <p:spPr>
          <a:xfrm>
            <a:off x="3701251" y="4848170"/>
            <a:ext cx="2255957" cy="3026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cs typeface="+mn-ea"/>
              <a:sym typeface="+mn-lt"/>
            </a:endParaRPr>
          </a:p>
        </p:txBody>
      </p:sp>
      <p:sp>
        <p:nvSpPr>
          <p:cNvPr id="20" name="矩形 19"/>
          <p:cNvSpPr/>
          <p:nvPr/>
        </p:nvSpPr>
        <p:spPr>
          <a:xfrm>
            <a:off x="2405276" y="5328225"/>
            <a:ext cx="3535805" cy="3026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cs typeface="+mn-ea"/>
              <a:sym typeface="+mn-lt"/>
            </a:endParaRPr>
          </a:p>
        </p:txBody>
      </p:sp>
      <p:sp>
        <p:nvSpPr>
          <p:cNvPr id="21" name="矩形 20"/>
          <p:cNvSpPr/>
          <p:nvPr/>
        </p:nvSpPr>
        <p:spPr>
          <a:xfrm>
            <a:off x="3077263" y="5889710"/>
            <a:ext cx="2879945" cy="3026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cs typeface="+mn-ea"/>
              <a:sym typeface="+mn-lt"/>
            </a:endParaRPr>
          </a:p>
        </p:txBody>
      </p:sp>
      <p:sp>
        <p:nvSpPr>
          <p:cNvPr id="22" name="TextBox 21"/>
          <p:cNvSpPr txBox="1"/>
          <p:nvPr/>
        </p:nvSpPr>
        <p:spPr>
          <a:xfrm>
            <a:off x="3979721" y="4848168"/>
            <a:ext cx="1432419" cy="353931"/>
          </a:xfrm>
          <a:prstGeom prst="rect">
            <a:avLst/>
          </a:prstGeom>
          <a:noFill/>
        </p:spPr>
        <p:txBody>
          <a:bodyPr wrap="none" lIns="121908" tIns="60954" rIns="121908" bIns="60954" rtlCol="0">
            <a:spAutoFit/>
          </a:bodyPr>
          <a:lstStyle/>
          <a:p>
            <a:r>
              <a:rPr lang="zh-CN" altLang="en-US" sz="1500" dirty="0">
                <a:solidFill>
                  <a:schemeClr val="bg1"/>
                </a:solidFill>
                <a:cs typeface="+mn-ea"/>
                <a:sym typeface="+mn-lt"/>
              </a:rPr>
              <a:t>对比一：</a:t>
            </a:r>
            <a:r>
              <a:rPr lang="en-US" altLang="zh-CN" sz="1500" dirty="0">
                <a:solidFill>
                  <a:schemeClr val="bg1"/>
                </a:solidFill>
                <a:cs typeface="+mn-ea"/>
                <a:sym typeface="+mn-lt"/>
              </a:rPr>
              <a:t>56</a:t>
            </a:r>
            <a:r>
              <a:rPr lang="zh-CN" altLang="en-US" sz="1500" dirty="0">
                <a:solidFill>
                  <a:schemeClr val="bg1"/>
                </a:solidFill>
                <a:cs typeface="+mn-ea"/>
                <a:sym typeface="+mn-lt"/>
              </a:rPr>
              <a:t>％</a:t>
            </a:r>
          </a:p>
        </p:txBody>
      </p:sp>
      <p:sp>
        <p:nvSpPr>
          <p:cNvPr id="23" name="TextBox 22"/>
          <p:cNvSpPr txBox="1"/>
          <p:nvPr/>
        </p:nvSpPr>
        <p:spPr>
          <a:xfrm>
            <a:off x="3979721" y="5328221"/>
            <a:ext cx="1544629" cy="353931"/>
          </a:xfrm>
          <a:prstGeom prst="rect">
            <a:avLst/>
          </a:prstGeom>
          <a:noFill/>
        </p:spPr>
        <p:txBody>
          <a:bodyPr wrap="none" lIns="121908" tIns="60954" rIns="121908" bIns="60954" rtlCol="0">
            <a:spAutoFit/>
          </a:bodyPr>
          <a:lstStyle/>
          <a:p>
            <a:r>
              <a:rPr lang="zh-CN" altLang="en-US" sz="1500" dirty="0">
                <a:solidFill>
                  <a:schemeClr val="bg1"/>
                </a:solidFill>
                <a:cs typeface="+mn-ea"/>
                <a:sym typeface="+mn-lt"/>
              </a:rPr>
              <a:t>对比二：</a:t>
            </a:r>
            <a:r>
              <a:rPr lang="en-US" altLang="zh-CN" sz="1500" dirty="0">
                <a:solidFill>
                  <a:schemeClr val="bg1"/>
                </a:solidFill>
                <a:cs typeface="+mn-ea"/>
                <a:sym typeface="+mn-lt"/>
              </a:rPr>
              <a:t>820</a:t>
            </a:r>
            <a:r>
              <a:rPr lang="zh-CN" altLang="en-US" sz="1500" dirty="0">
                <a:solidFill>
                  <a:schemeClr val="bg1"/>
                </a:solidFill>
                <a:cs typeface="+mn-ea"/>
                <a:sym typeface="+mn-lt"/>
              </a:rPr>
              <a:t>万</a:t>
            </a:r>
          </a:p>
        </p:txBody>
      </p:sp>
      <p:sp>
        <p:nvSpPr>
          <p:cNvPr id="24" name="TextBox 23"/>
          <p:cNvSpPr txBox="1"/>
          <p:nvPr/>
        </p:nvSpPr>
        <p:spPr>
          <a:xfrm>
            <a:off x="3979721" y="5896689"/>
            <a:ext cx="1544629" cy="353931"/>
          </a:xfrm>
          <a:prstGeom prst="rect">
            <a:avLst/>
          </a:prstGeom>
          <a:noFill/>
        </p:spPr>
        <p:txBody>
          <a:bodyPr wrap="none" lIns="121908" tIns="60954" rIns="121908" bIns="60954" rtlCol="0">
            <a:spAutoFit/>
          </a:bodyPr>
          <a:lstStyle/>
          <a:p>
            <a:r>
              <a:rPr lang="zh-CN" altLang="en-US" sz="1500" dirty="0">
                <a:solidFill>
                  <a:schemeClr val="bg1"/>
                </a:solidFill>
                <a:cs typeface="+mn-ea"/>
                <a:sym typeface="+mn-lt"/>
              </a:rPr>
              <a:t>对比三：</a:t>
            </a:r>
            <a:r>
              <a:rPr lang="en-US" altLang="zh-CN" sz="1500" dirty="0">
                <a:solidFill>
                  <a:schemeClr val="bg1"/>
                </a:solidFill>
                <a:cs typeface="+mn-ea"/>
                <a:sym typeface="+mn-lt"/>
              </a:rPr>
              <a:t>640</a:t>
            </a:r>
            <a:r>
              <a:rPr lang="zh-CN" altLang="en-US" sz="1500" dirty="0">
                <a:solidFill>
                  <a:schemeClr val="bg1"/>
                </a:solidFill>
                <a:cs typeface="+mn-ea"/>
                <a:sym typeface="+mn-lt"/>
              </a:rPr>
              <a:t>万</a:t>
            </a:r>
          </a:p>
        </p:txBody>
      </p:sp>
      <p:sp>
        <p:nvSpPr>
          <p:cNvPr id="25" name="矩形 24"/>
          <p:cNvSpPr/>
          <p:nvPr/>
        </p:nvSpPr>
        <p:spPr>
          <a:xfrm>
            <a:off x="6382451" y="4815978"/>
            <a:ext cx="2255957" cy="3026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cs typeface="+mn-ea"/>
              <a:sym typeface="+mn-lt"/>
            </a:endParaRPr>
          </a:p>
        </p:txBody>
      </p:sp>
      <p:sp>
        <p:nvSpPr>
          <p:cNvPr id="26" name="矩形 25"/>
          <p:cNvSpPr/>
          <p:nvPr/>
        </p:nvSpPr>
        <p:spPr>
          <a:xfrm>
            <a:off x="6398581" y="5296031"/>
            <a:ext cx="3535805" cy="3026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cs typeface="+mn-ea"/>
              <a:sym typeface="+mn-lt"/>
            </a:endParaRPr>
          </a:p>
        </p:txBody>
      </p:sp>
      <p:sp>
        <p:nvSpPr>
          <p:cNvPr id="27" name="矩形 26"/>
          <p:cNvSpPr/>
          <p:nvPr/>
        </p:nvSpPr>
        <p:spPr>
          <a:xfrm>
            <a:off x="6382451" y="5857518"/>
            <a:ext cx="2879945" cy="3026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cs typeface="+mn-ea"/>
              <a:sym typeface="+mn-lt"/>
            </a:endParaRPr>
          </a:p>
        </p:txBody>
      </p:sp>
      <p:sp>
        <p:nvSpPr>
          <p:cNvPr id="28" name="TextBox 27"/>
          <p:cNvSpPr txBox="1"/>
          <p:nvPr/>
        </p:nvSpPr>
        <p:spPr>
          <a:xfrm>
            <a:off x="6660921" y="4815976"/>
            <a:ext cx="1432419" cy="353931"/>
          </a:xfrm>
          <a:prstGeom prst="rect">
            <a:avLst/>
          </a:prstGeom>
          <a:noFill/>
        </p:spPr>
        <p:txBody>
          <a:bodyPr wrap="none" lIns="121908" tIns="60954" rIns="121908" bIns="60954" rtlCol="0">
            <a:spAutoFit/>
          </a:bodyPr>
          <a:lstStyle/>
          <a:p>
            <a:r>
              <a:rPr lang="zh-CN" altLang="en-US" sz="1500" dirty="0">
                <a:solidFill>
                  <a:schemeClr val="bg1"/>
                </a:solidFill>
                <a:cs typeface="+mn-ea"/>
                <a:sym typeface="+mn-lt"/>
              </a:rPr>
              <a:t>对比一：</a:t>
            </a:r>
            <a:r>
              <a:rPr lang="en-US" altLang="zh-CN" sz="1500" dirty="0">
                <a:solidFill>
                  <a:schemeClr val="bg1"/>
                </a:solidFill>
                <a:cs typeface="+mn-ea"/>
                <a:sym typeface="+mn-lt"/>
              </a:rPr>
              <a:t>56</a:t>
            </a:r>
            <a:r>
              <a:rPr lang="zh-CN" altLang="en-US" sz="1500" dirty="0">
                <a:solidFill>
                  <a:schemeClr val="bg1"/>
                </a:solidFill>
                <a:cs typeface="+mn-ea"/>
                <a:sym typeface="+mn-lt"/>
              </a:rPr>
              <a:t>％</a:t>
            </a:r>
          </a:p>
        </p:txBody>
      </p:sp>
      <p:sp>
        <p:nvSpPr>
          <p:cNvPr id="29" name="TextBox 28"/>
          <p:cNvSpPr txBox="1"/>
          <p:nvPr/>
        </p:nvSpPr>
        <p:spPr>
          <a:xfrm>
            <a:off x="6670445" y="5296029"/>
            <a:ext cx="1544629" cy="353931"/>
          </a:xfrm>
          <a:prstGeom prst="rect">
            <a:avLst/>
          </a:prstGeom>
          <a:noFill/>
        </p:spPr>
        <p:txBody>
          <a:bodyPr wrap="none" lIns="121908" tIns="60954" rIns="121908" bIns="60954" rtlCol="0">
            <a:spAutoFit/>
          </a:bodyPr>
          <a:lstStyle/>
          <a:p>
            <a:r>
              <a:rPr lang="zh-CN" altLang="en-US" sz="1500" dirty="0">
                <a:solidFill>
                  <a:schemeClr val="bg1"/>
                </a:solidFill>
                <a:cs typeface="+mn-ea"/>
                <a:sym typeface="+mn-lt"/>
              </a:rPr>
              <a:t>对比二：</a:t>
            </a:r>
            <a:r>
              <a:rPr lang="en-US" altLang="zh-CN" sz="1500" dirty="0">
                <a:solidFill>
                  <a:schemeClr val="bg1"/>
                </a:solidFill>
                <a:cs typeface="+mn-ea"/>
                <a:sym typeface="+mn-lt"/>
              </a:rPr>
              <a:t>820</a:t>
            </a:r>
            <a:r>
              <a:rPr lang="zh-CN" altLang="en-US" sz="1500" dirty="0">
                <a:solidFill>
                  <a:schemeClr val="bg1"/>
                </a:solidFill>
                <a:cs typeface="+mn-ea"/>
                <a:sym typeface="+mn-lt"/>
              </a:rPr>
              <a:t>万</a:t>
            </a:r>
          </a:p>
        </p:txBody>
      </p:sp>
      <p:sp>
        <p:nvSpPr>
          <p:cNvPr id="30" name="TextBox 29"/>
          <p:cNvSpPr txBox="1"/>
          <p:nvPr/>
        </p:nvSpPr>
        <p:spPr>
          <a:xfrm>
            <a:off x="6686541" y="5864497"/>
            <a:ext cx="1544629" cy="353931"/>
          </a:xfrm>
          <a:prstGeom prst="rect">
            <a:avLst/>
          </a:prstGeom>
          <a:noFill/>
        </p:spPr>
        <p:txBody>
          <a:bodyPr wrap="none" lIns="121908" tIns="60954" rIns="121908" bIns="60954" rtlCol="0">
            <a:spAutoFit/>
          </a:bodyPr>
          <a:lstStyle/>
          <a:p>
            <a:r>
              <a:rPr lang="zh-CN" altLang="en-US" sz="1500" dirty="0">
                <a:solidFill>
                  <a:schemeClr val="bg1"/>
                </a:solidFill>
                <a:cs typeface="+mn-ea"/>
                <a:sym typeface="+mn-lt"/>
              </a:rPr>
              <a:t>对比三：</a:t>
            </a:r>
            <a:r>
              <a:rPr lang="en-US" altLang="zh-CN" sz="1500" dirty="0">
                <a:solidFill>
                  <a:schemeClr val="bg1"/>
                </a:solidFill>
                <a:cs typeface="+mn-ea"/>
                <a:sym typeface="+mn-lt"/>
              </a:rPr>
              <a:t>640</a:t>
            </a:r>
            <a:r>
              <a:rPr lang="zh-CN" altLang="en-US" sz="1500" dirty="0">
                <a:solidFill>
                  <a:schemeClr val="bg1"/>
                </a:solidFill>
                <a:cs typeface="+mn-ea"/>
                <a:sym typeface="+mn-lt"/>
              </a:rPr>
              <a:t>万</a:t>
            </a:r>
          </a:p>
        </p:txBody>
      </p:sp>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Tree>
    <p:extLst>
      <p:ext uri="{BB962C8B-B14F-4D97-AF65-F5344CB8AC3E}">
        <p14:creationId xmlns:p14="http://schemas.microsoft.com/office/powerpoint/2010/main" val="355154244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right)">
                                      <p:cBhvr>
                                        <p:cTn id="7" dur="500"/>
                                        <p:tgtEl>
                                          <p:spTgt spid="1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left)">
                                      <p:cBhvr>
                                        <p:cTn id="10" dur="500"/>
                                        <p:tgtEl>
                                          <p:spTgt spid="13"/>
                                        </p:tgtEl>
                                      </p:cBhvr>
                                    </p:animEffect>
                                  </p:childTnLst>
                                </p:cTn>
                              </p:par>
                            </p:childTnLst>
                          </p:cTn>
                        </p:par>
                        <p:par>
                          <p:cTn id="11" fill="hold">
                            <p:stCondLst>
                              <p:cond delay="500"/>
                            </p:stCondLst>
                            <p:childTnLst>
                              <p:par>
                                <p:cTn id="12" presetID="14" presetClass="entr" presetSubtype="10"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randombar(horizontal)">
                                      <p:cBhvr>
                                        <p:cTn id="14" dur="500"/>
                                        <p:tgtEl>
                                          <p:spTgt spid="17"/>
                                        </p:tgtEl>
                                      </p:cBhvr>
                                    </p:animEffect>
                                  </p:childTnLst>
                                </p:cTn>
                              </p:par>
                            </p:childTnLst>
                          </p:cTn>
                        </p:par>
                        <p:par>
                          <p:cTn id="15" fill="hold">
                            <p:stCondLst>
                              <p:cond delay="1000"/>
                            </p:stCondLst>
                            <p:childTnLst>
                              <p:par>
                                <p:cTn id="16" presetID="14" presetClass="entr" presetSubtype="10" fill="hold" grpId="0" nodeType="after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randombar(horizontal)">
                                      <p:cBhvr>
                                        <p:cTn id="18" dur="500"/>
                                        <p:tgtEl>
                                          <p:spTgt spid="18"/>
                                        </p:tgtEl>
                                      </p:cBhvr>
                                    </p:animEffect>
                                  </p:childTnLst>
                                </p:cTn>
                              </p:par>
                            </p:childTnLst>
                          </p:cTn>
                        </p:par>
                        <p:par>
                          <p:cTn id="19" fill="hold">
                            <p:stCondLst>
                              <p:cond delay="1500"/>
                            </p:stCondLst>
                            <p:childTnLst>
                              <p:par>
                                <p:cTn id="20" presetID="22" presetClass="entr" presetSubtype="2" fill="hold" grpId="0" nodeType="after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right)">
                                      <p:cBhvr>
                                        <p:cTn id="22" dur="400"/>
                                        <p:tgtEl>
                                          <p:spTgt spid="19"/>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right)">
                                      <p:cBhvr>
                                        <p:cTn id="25" dur="500"/>
                                        <p:tgtEl>
                                          <p:spTgt spid="22"/>
                                        </p:tgtEl>
                                      </p:cBhvr>
                                    </p:animEffect>
                                  </p:childTnLst>
                                </p:cTn>
                              </p:par>
                              <p:par>
                                <p:cTn id="26" presetID="22" presetClass="entr" presetSubtype="2"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wipe(right)">
                                      <p:cBhvr>
                                        <p:cTn id="28" dur="500"/>
                                        <p:tgtEl>
                                          <p:spTgt spid="20"/>
                                        </p:tgtEl>
                                      </p:cBhvr>
                                    </p:animEffect>
                                  </p:childTnLst>
                                </p:cTn>
                              </p:par>
                              <p:par>
                                <p:cTn id="29" presetID="22" presetClass="entr" presetSubtype="2"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wipe(right)">
                                      <p:cBhvr>
                                        <p:cTn id="31" dur="500"/>
                                        <p:tgtEl>
                                          <p:spTgt spid="23"/>
                                        </p:tgtEl>
                                      </p:cBhvr>
                                    </p:animEffect>
                                  </p:childTnLst>
                                </p:cTn>
                              </p:par>
                              <p:par>
                                <p:cTn id="32" presetID="22" presetClass="entr" presetSubtype="2"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right)">
                                      <p:cBhvr>
                                        <p:cTn id="34" dur="500"/>
                                        <p:tgtEl>
                                          <p:spTgt spid="24"/>
                                        </p:tgtEl>
                                      </p:cBhvr>
                                    </p:animEffect>
                                  </p:childTnLst>
                                </p:cTn>
                              </p:par>
                              <p:par>
                                <p:cTn id="35" presetID="22" presetClass="entr" presetSubtype="2"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wipe(right)">
                                      <p:cBhvr>
                                        <p:cTn id="37" dur="500"/>
                                        <p:tgtEl>
                                          <p:spTgt spid="21"/>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left)">
                                      <p:cBhvr>
                                        <p:cTn id="40" dur="500"/>
                                        <p:tgtEl>
                                          <p:spTgt spid="2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wipe(left)">
                                      <p:cBhvr>
                                        <p:cTn id="43" dur="500"/>
                                        <p:tgtEl>
                                          <p:spTgt spid="25"/>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wipe(left)">
                                      <p:cBhvr>
                                        <p:cTn id="46" dur="500"/>
                                        <p:tgtEl>
                                          <p:spTgt spid="26"/>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wipe(left)">
                                      <p:cBhvr>
                                        <p:cTn id="49" dur="500"/>
                                        <p:tgtEl>
                                          <p:spTgt spid="29"/>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wipe(left)">
                                      <p:cBhvr>
                                        <p:cTn id="52" dur="500"/>
                                        <p:tgtEl>
                                          <p:spTgt spid="27"/>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wipe(left)">
                                      <p:cBhvr>
                                        <p:cTn id="5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7" grpId="0"/>
      <p:bldP spid="18" grpId="0"/>
      <p:bldP spid="19" grpId="0" animBg="1"/>
      <p:bldP spid="20" grpId="0" animBg="1"/>
      <p:bldP spid="21" grpId="0" animBg="1"/>
      <p:bldP spid="22" grpId="0"/>
      <p:bldP spid="23" grpId="0"/>
      <p:bldP spid="24" grpId="0"/>
      <p:bldP spid="25" grpId="0" animBg="1"/>
      <p:bldP spid="26" grpId="0" animBg="1"/>
      <p:bldP spid="27" grpId="0" animBg="1"/>
      <p:bldP spid="28" grpId="0"/>
      <p:bldP spid="29" grpId="0"/>
      <p:bldP spid="3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944583" y="2149610"/>
            <a:ext cx="3150509" cy="3150919"/>
          </a:xfrm>
          <a:prstGeom prst="ellipse">
            <a:avLst/>
          </a:prstGeom>
          <a:blipFill dpi="0" rotWithShape="1">
            <a:blip r:embed="rId3" cstate="print">
              <a:extLst>
                <a:ext uri="{28A0092B-C50C-407E-A947-70E740481C1C}">
                  <a14:useLocalDpi xmlns:a14="http://schemas.microsoft.com/office/drawing/2010/main" val="0"/>
                </a:ext>
              </a:extLst>
            </a:blip>
            <a:srcRect/>
            <a:stretch>
              <a:fillRect/>
            </a:stretch>
          </a:blipFill>
          <a:ln cmpd="dbl">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bg1"/>
              </a:solidFill>
              <a:cs typeface="+mn-ea"/>
              <a:sym typeface="+mn-lt"/>
            </a:endParaRPr>
          </a:p>
        </p:txBody>
      </p:sp>
      <p:sp>
        <p:nvSpPr>
          <p:cNvPr id="12" name="椭圆 11"/>
          <p:cNvSpPr/>
          <p:nvPr/>
        </p:nvSpPr>
        <p:spPr>
          <a:xfrm>
            <a:off x="791868" y="1996875"/>
            <a:ext cx="3455934" cy="3456384"/>
          </a:xfrm>
          <a:prstGeom prst="ellipse">
            <a:avLst/>
          </a:prstGeom>
          <a:noFill/>
          <a:ln cmpd="sng">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bg1"/>
              </a:solidFill>
              <a:cs typeface="+mn-ea"/>
              <a:sym typeface="+mn-lt"/>
            </a:endParaRPr>
          </a:p>
        </p:txBody>
      </p:sp>
      <p:cxnSp>
        <p:nvCxnSpPr>
          <p:cNvPr id="13" name="直接连接符 12"/>
          <p:cNvCxnSpPr>
            <a:stCxn id="12" idx="0"/>
            <a:endCxn id="18" idx="1"/>
          </p:cNvCxnSpPr>
          <p:nvPr/>
        </p:nvCxnSpPr>
        <p:spPr>
          <a:xfrm flipV="1">
            <a:off x="2519835" y="1981486"/>
            <a:ext cx="2799777" cy="1538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12" idx="6"/>
            <a:endCxn id="20" idx="2"/>
          </p:cNvCxnSpPr>
          <p:nvPr/>
        </p:nvCxnSpPr>
        <p:spPr>
          <a:xfrm flipV="1">
            <a:off x="4247802" y="3718471"/>
            <a:ext cx="1055980" cy="659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12" idx="4"/>
            <a:endCxn id="23" idx="2"/>
          </p:cNvCxnSpPr>
          <p:nvPr/>
        </p:nvCxnSpPr>
        <p:spPr>
          <a:xfrm>
            <a:off x="2519836" y="5453259"/>
            <a:ext cx="2783947"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5303781" y="1516822"/>
            <a:ext cx="959982" cy="960107"/>
            <a:chOff x="3995936" y="1495374"/>
            <a:chExt cx="720080" cy="720080"/>
          </a:xfrm>
        </p:grpSpPr>
        <p:sp>
          <p:nvSpPr>
            <p:cNvPr id="17" name="椭圆 16"/>
            <p:cNvSpPr/>
            <p:nvPr/>
          </p:nvSpPr>
          <p:spPr>
            <a:xfrm>
              <a:off x="3995936" y="1495374"/>
              <a:ext cx="720080" cy="72008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8" name="TextBox 17"/>
            <p:cNvSpPr txBox="1"/>
            <p:nvPr/>
          </p:nvSpPr>
          <p:spPr>
            <a:xfrm>
              <a:off x="4007811" y="1532248"/>
              <a:ext cx="653148" cy="623248"/>
            </a:xfrm>
            <a:prstGeom prst="rect">
              <a:avLst/>
            </a:prstGeom>
            <a:noFill/>
          </p:spPr>
          <p:txBody>
            <a:bodyPr wrap="none" rtlCol="0">
              <a:spAutoFit/>
            </a:bodyPr>
            <a:lstStyle/>
            <a:p>
              <a:r>
                <a:rPr lang="en-US" altLang="zh-CN" sz="4800" dirty="0">
                  <a:solidFill>
                    <a:schemeClr val="bg1"/>
                  </a:solidFill>
                  <a:cs typeface="+mn-ea"/>
                  <a:sym typeface="+mn-lt"/>
                </a:rPr>
                <a:t>01</a:t>
              </a:r>
              <a:endParaRPr lang="zh-CN" altLang="en-US" sz="4800" dirty="0">
                <a:solidFill>
                  <a:schemeClr val="bg1"/>
                </a:solidFill>
                <a:cs typeface="+mn-ea"/>
                <a:sym typeface="+mn-lt"/>
              </a:endParaRPr>
            </a:p>
          </p:txBody>
        </p:sp>
      </p:grpSp>
      <p:grpSp>
        <p:nvGrpSpPr>
          <p:cNvPr id="19" name="组合 18"/>
          <p:cNvGrpSpPr/>
          <p:nvPr/>
        </p:nvGrpSpPr>
        <p:grpSpPr>
          <a:xfrm>
            <a:off x="5303781" y="3238418"/>
            <a:ext cx="959982" cy="960107"/>
            <a:chOff x="3995936" y="2786571"/>
            <a:chExt cx="720080" cy="720080"/>
          </a:xfrm>
        </p:grpSpPr>
        <p:sp>
          <p:nvSpPr>
            <p:cNvPr id="20" name="椭圆 19"/>
            <p:cNvSpPr/>
            <p:nvPr/>
          </p:nvSpPr>
          <p:spPr>
            <a:xfrm>
              <a:off x="3995936" y="2786571"/>
              <a:ext cx="720080" cy="7200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95000"/>
                  </a:schemeClr>
                </a:solidFill>
                <a:cs typeface="+mn-ea"/>
                <a:sym typeface="+mn-lt"/>
              </a:endParaRPr>
            </a:p>
          </p:txBody>
        </p:sp>
        <p:sp>
          <p:nvSpPr>
            <p:cNvPr id="21" name="TextBox 20"/>
            <p:cNvSpPr txBox="1"/>
            <p:nvPr/>
          </p:nvSpPr>
          <p:spPr>
            <a:xfrm>
              <a:off x="4007811" y="2860320"/>
              <a:ext cx="653148" cy="623248"/>
            </a:xfrm>
            <a:prstGeom prst="rect">
              <a:avLst/>
            </a:prstGeom>
            <a:noFill/>
          </p:spPr>
          <p:txBody>
            <a:bodyPr wrap="none" rtlCol="0">
              <a:spAutoFit/>
            </a:bodyPr>
            <a:lstStyle/>
            <a:p>
              <a:r>
                <a:rPr lang="en-US" altLang="zh-CN" sz="4800" dirty="0">
                  <a:solidFill>
                    <a:schemeClr val="bg1">
                      <a:lumMod val="95000"/>
                    </a:schemeClr>
                  </a:solidFill>
                  <a:cs typeface="+mn-ea"/>
                  <a:sym typeface="+mn-lt"/>
                </a:rPr>
                <a:t>02</a:t>
              </a:r>
              <a:endParaRPr lang="zh-CN" altLang="en-US" sz="4800" dirty="0">
                <a:solidFill>
                  <a:schemeClr val="bg1">
                    <a:lumMod val="95000"/>
                  </a:schemeClr>
                </a:solidFill>
                <a:cs typeface="+mn-ea"/>
                <a:sym typeface="+mn-lt"/>
              </a:endParaRPr>
            </a:p>
          </p:txBody>
        </p:sp>
      </p:grpSp>
      <p:grpSp>
        <p:nvGrpSpPr>
          <p:cNvPr id="22" name="组合 21"/>
          <p:cNvGrpSpPr/>
          <p:nvPr/>
        </p:nvGrpSpPr>
        <p:grpSpPr>
          <a:xfrm>
            <a:off x="5303782" y="4973206"/>
            <a:ext cx="959981" cy="960107"/>
            <a:chOff x="3995936" y="4087662"/>
            <a:chExt cx="720080" cy="720080"/>
          </a:xfrm>
        </p:grpSpPr>
        <p:sp>
          <p:nvSpPr>
            <p:cNvPr id="23" name="椭圆 22"/>
            <p:cNvSpPr/>
            <p:nvPr/>
          </p:nvSpPr>
          <p:spPr>
            <a:xfrm>
              <a:off x="3995936" y="4087662"/>
              <a:ext cx="720080" cy="7200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4" name="TextBox 23"/>
            <p:cNvSpPr txBox="1"/>
            <p:nvPr/>
          </p:nvSpPr>
          <p:spPr>
            <a:xfrm>
              <a:off x="3995936" y="4124536"/>
              <a:ext cx="653149" cy="623248"/>
            </a:xfrm>
            <a:prstGeom prst="rect">
              <a:avLst/>
            </a:prstGeom>
            <a:noFill/>
          </p:spPr>
          <p:txBody>
            <a:bodyPr wrap="none" rtlCol="0">
              <a:spAutoFit/>
            </a:bodyPr>
            <a:lstStyle/>
            <a:p>
              <a:r>
                <a:rPr lang="en-US" altLang="zh-CN" sz="4800" dirty="0">
                  <a:solidFill>
                    <a:schemeClr val="bg1"/>
                  </a:solidFill>
                  <a:cs typeface="+mn-ea"/>
                  <a:sym typeface="+mn-lt"/>
                </a:rPr>
                <a:t>03</a:t>
              </a:r>
              <a:endParaRPr lang="zh-CN" altLang="en-US" sz="4800" dirty="0">
                <a:solidFill>
                  <a:schemeClr val="bg1"/>
                </a:solidFill>
                <a:cs typeface="+mn-ea"/>
                <a:sym typeface="+mn-lt"/>
              </a:endParaRPr>
            </a:p>
          </p:txBody>
        </p:sp>
      </p:grpSp>
      <p:sp>
        <p:nvSpPr>
          <p:cNvPr id="25" name="TextBox 24"/>
          <p:cNvSpPr txBox="1"/>
          <p:nvPr/>
        </p:nvSpPr>
        <p:spPr bwMode="auto">
          <a:xfrm>
            <a:off x="6491544" y="1900865"/>
            <a:ext cx="4728143" cy="734997"/>
          </a:xfrm>
          <a:prstGeom prst="rect">
            <a:avLst/>
          </a:prstGeom>
          <a:noFill/>
        </p:spPr>
        <p:txBody>
          <a:bodyPr wrap="square" lIns="121908" tIns="60954" rIns="121908" bIns="60954">
            <a:spAutoFit/>
          </a:bodyPr>
          <a:lstStyle/>
          <a:p>
            <a:pPr>
              <a:lnSpc>
                <a:spcPct val="150000"/>
              </a:lnSpc>
            </a:pPr>
            <a:r>
              <a:rPr lang="zh-CN" altLang="en-US" sz="1400" dirty="0">
                <a:solidFill>
                  <a:schemeClr val="bg1">
                    <a:lumMod val="50000"/>
                  </a:schemeClr>
                </a:solidFill>
                <a:cs typeface="+mn-ea"/>
                <a:sym typeface="+mn-lt"/>
              </a:rPr>
              <a:t>这里输入简单的文字概述这里输入简单文字概述简单的文字概述这里输入简单的文字概述这里输入</a:t>
            </a:r>
          </a:p>
        </p:txBody>
      </p:sp>
      <p:sp>
        <p:nvSpPr>
          <p:cNvPr id="26" name="矩形 25"/>
          <p:cNvSpPr/>
          <p:nvPr/>
        </p:nvSpPr>
        <p:spPr bwMode="auto">
          <a:xfrm>
            <a:off x="6510695" y="1412777"/>
            <a:ext cx="2694165" cy="430875"/>
          </a:xfrm>
          <a:prstGeom prst="rect">
            <a:avLst/>
          </a:prstGeom>
        </p:spPr>
        <p:txBody>
          <a:bodyPr lIns="121908" tIns="60954" rIns="121908" bIns="60954">
            <a:spAutoFit/>
          </a:bodyPr>
          <a:lstStyle/>
          <a:p>
            <a:pPr>
              <a:defRPr/>
            </a:pPr>
            <a:r>
              <a:rPr lang="zh-CN" altLang="en-US" sz="2000" b="1" dirty="0">
                <a:solidFill>
                  <a:schemeClr val="accent1"/>
                </a:solidFill>
                <a:cs typeface="+mn-ea"/>
                <a:sym typeface="+mn-lt"/>
              </a:rPr>
              <a:t>输入相关标题</a:t>
            </a:r>
          </a:p>
        </p:txBody>
      </p:sp>
      <p:sp>
        <p:nvSpPr>
          <p:cNvPr id="27" name="TextBox 26"/>
          <p:cNvSpPr txBox="1"/>
          <p:nvPr/>
        </p:nvSpPr>
        <p:spPr bwMode="auto">
          <a:xfrm>
            <a:off x="6527527" y="3541081"/>
            <a:ext cx="4728143" cy="734997"/>
          </a:xfrm>
          <a:prstGeom prst="rect">
            <a:avLst/>
          </a:prstGeom>
          <a:noFill/>
        </p:spPr>
        <p:txBody>
          <a:bodyPr wrap="square" lIns="121908" tIns="60954" rIns="121908" bIns="60954">
            <a:spAutoFit/>
          </a:bodyPr>
          <a:lstStyle/>
          <a:p>
            <a:pPr>
              <a:lnSpc>
                <a:spcPct val="150000"/>
              </a:lnSpc>
            </a:pPr>
            <a:r>
              <a:rPr lang="zh-CN" altLang="en-US" sz="1400" dirty="0">
                <a:solidFill>
                  <a:schemeClr val="bg1">
                    <a:lumMod val="50000"/>
                  </a:schemeClr>
                </a:solidFill>
                <a:cs typeface="+mn-ea"/>
                <a:sym typeface="+mn-lt"/>
              </a:rPr>
              <a:t>这里输入简单的文字概述这里输入简单文字概述简单的文字概述这里输入简单的文字概述这里输入</a:t>
            </a:r>
          </a:p>
        </p:txBody>
      </p:sp>
      <p:sp>
        <p:nvSpPr>
          <p:cNvPr id="28" name="矩形 27"/>
          <p:cNvSpPr/>
          <p:nvPr/>
        </p:nvSpPr>
        <p:spPr bwMode="auto">
          <a:xfrm>
            <a:off x="6546678" y="3052993"/>
            <a:ext cx="2694165" cy="430875"/>
          </a:xfrm>
          <a:prstGeom prst="rect">
            <a:avLst/>
          </a:prstGeom>
        </p:spPr>
        <p:txBody>
          <a:bodyPr lIns="121908" tIns="60954" rIns="121908" bIns="60954">
            <a:spAutoFit/>
          </a:bodyPr>
          <a:lstStyle/>
          <a:p>
            <a:pPr>
              <a:defRPr/>
            </a:pPr>
            <a:r>
              <a:rPr lang="zh-CN" altLang="en-US" sz="2000" b="1" dirty="0">
                <a:solidFill>
                  <a:schemeClr val="accent2"/>
                </a:solidFill>
                <a:cs typeface="+mn-ea"/>
                <a:sym typeface="+mn-lt"/>
              </a:rPr>
              <a:t>输入相关标题</a:t>
            </a:r>
          </a:p>
        </p:txBody>
      </p:sp>
      <p:sp>
        <p:nvSpPr>
          <p:cNvPr id="29" name="TextBox 28"/>
          <p:cNvSpPr txBox="1"/>
          <p:nvPr/>
        </p:nvSpPr>
        <p:spPr bwMode="auto">
          <a:xfrm>
            <a:off x="6551760" y="5269273"/>
            <a:ext cx="4728143" cy="734997"/>
          </a:xfrm>
          <a:prstGeom prst="rect">
            <a:avLst/>
          </a:prstGeom>
          <a:noFill/>
        </p:spPr>
        <p:txBody>
          <a:bodyPr wrap="square" lIns="121908" tIns="60954" rIns="121908" bIns="60954">
            <a:spAutoFit/>
          </a:bodyPr>
          <a:lstStyle/>
          <a:p>
            <a:pPr>
              <a:lnSpc>
                <a:spcPct val="150000"/>
              </a:lnSpc>
            </a:pPr>
            <a:r>
              <a:rPr lang="zh-CN" altLang="en-US" sz="1400" dirty="0">
                <a:solidFill>
                  <a:schemeClr val="bg1">
                    <a:lumMod val="50000"/>
                  </a:schemeClr>
                </a:solidFill>
                <a:cs typeface="+mn-ea"/>
                <a:sym typeface="+mn-lt"/>
              </a:rPr>
              <a:t>这里输入简单的文字概述这里输入简单文字概述简单的文字概述这里输入简单的文字概述这里输入</a:t>
            </a:r>
          </a:p>
        </p:txBody>
      </p:sp>
      <p:sp>
        <p:nvSpPr>
          <p:cNvPr id="30" name="矩形 29"/>
          <p:cNvSpPr/>
          <p:nvPr/>
        </p:nvSpPr>
        <p:spPr bwMode="auto">
          <a:xfrm>
            <a:off x="6570911" y="4781185"/>
            <a:ext cx="2694165" cy="430875"/>
          </a:xfrm>
          <a:prstGeom prst="rect">
            <a:avLst/>
          </a:prstGeom>
        </p:spPr>
        <p:txBody>
          <a:bodyPr lIns="121908" tIns="60954" rIns="121908" bIns="60954">
            <a:spAutoFit/>
          </a:bodyPr>
          <a:lstStyle/>
          <a:p>
            <a:pPr>
              <a:defRPr/>
            </a:pPr>
            <a:r>
              <a:rPr lang="zh-CN" altLang="en-US" sz="2000" b="1" dirty="0">
                <a:solidFill>
                  <a:srgbClr val="7F7F7F"/>
                </a:solidFill>
                <a:cs typeface="+mn-ea"/>
                <a:sym typeface="+mn-lt"/>
              </a:rPr>
              <a:t>输入相关标题</a:t>
            </a:r>
          </a:p>
        </p:txBody>
      </p:sp>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Tree>
    <p:extLst>
      <p:ext uri="{BB962C8B-B14F-4D97-AF65-F5344CB8AC3E}">
        <p14:creationId xmlns:p14="http://schemas.microsoft.com/office/powerpoint/2010/main" val="387241058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left)">
                                      <p:cBhvr>
                                        <p:cTn id="18" dur="500"/>
                                        <p:tgtEl>
                                          <p:spTgt spid="13"/>
                                        </p:tgtEl>
                                      </p:cBhvr>
                                    </p:animEffect>
                                  </p:childTnLst>
                                </p:cTn>
                              </p:par>
                            </p:childTnLst>
                          </p:cTn>
                        </p:par>
                        <p:par>
                          <p:cTn id="19" fill="hold">
                            <p:stCondLst>
                              <p:cond delay="1000"/>
                            </p:stCondLst>
                            <p:childTnLst>
                              <p:par>
                                <p:cTn id="20" presetID="21" presetClass="entr" presetSubtype="1" fill="hold"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heel(1)">
                                      <p:cBhvr>
                                        <p:cTn id="22" dur="2000"/>
                                        <p:tgtEl>
                                          <p:spTgt spid="16"/>
                                        </p:tgtEl>
                                      </p:cBhvr>
                                    </p:animEffect>
                                  </p:childTnLst>
                                </p:cTn>
                              </p:par>
                              <p:par>
                                <p:cTn id="23" presetID="42"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1000"/>
                                        <p:tgtEl>
                                          <p:spTgt spid="26"/>
                                        </p:tgtEl>
                                      </p:cBhvr>
                                    </p:animEffect>
                                    <p:anim calcmode="lin" valueType="num">
                                      <p:cBhvr>
                                        <p:cTn id="26" dur="1000" fill="hold"/>
                                        <p:tgtEl>
                                          <p:spTgt spid="26"/>
                                        </p:tgtEl>
                                        <p:attrNameLst>
                                          <p:attrName>ppt_x</p:attrName>
                                        </p:attrNameLst>
                                      </p:cBhvr>
                                      <p:tavLst>
                                        <p:tav tm="0">
                                          <p:val>
                                            <p:strVal val="#ppt_x"/>
                                          </p:val>
                                        </p:tav>
                                        <p:tav tm="100000">
                                          <p:val>
                                            <p:strVal val="#ppt_x"/>
                                          </p:val>
                                        </p:tav>
                                      </p:tavLst>
                                    </p:anim>
                                    <p:anim calcmode="lin" valueType="num">
                                      <p:cBhvr>
                                        <p:cTn id="27" dur="1000" fill="hold"/>
                                        <p:tgtEl>
                                          <p:spTgt spid="26"/>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1000"/>
                                        <p:tgtEl>
                                          <p:spTgt spid="25"/>
                                        </p:tgtEl>
                                      </p:cBhvr>
                                    </p:animEffect>
                                    <p:anim calcmode="lin" valueType="num">
                                      <p:cBhvr>
                                        <p:cTn id="31" dur="1000" fill="hold"/>
                                        <p:tgtEl>
                                          <p:spTgt spid="25"/>
                                        </p:tgtEl>
                                        <p:attrNameLst>
                                          <p:attrName>ppt_x</p:attrName>
                                        </p:attrNameLst>
                                      </p:cBhvr>
                                      <p:tavLst>
                                        <p:tav tm="0">
                                          <p:val>
                                            <p:strVal val="#ppt_x"/>
                                          </p:val>
                                        </p:tav>
                                        <p:tav tm="100000">
                                          <p:val>
                                            <p:strVal val="#ppt_x"/>
                                          </p:val>
                                        </p:tav>
                                      </p:tavLst>
                                    </p:anim>
                                    <p:anim calcmode="lin" valueType="num">
                                      <p:cBhvr>
                                        <p:cTn id="32" dur="1000" fill="hold"/>
                                        <p:tgtEl>
                                          <p:spTgt spid="25"/>
                                        </p:tgtEl>
                                        <p:attrNameLst>
                                          <p:attrName>ppt_y</p:attrName>
                                        </p:attrNameLst>
                                      </p:cBhvr>
                                      <p:tavLst>
                                        <p:tav tm="0">
                                          <p:val>
                                            <p:strVal val="#ppt_y+.1"/>
                                          </p:val>
                                        </p:tav>
                                        <p:tav tm="100000">
                                          <p:val>
                                            <p:strVal val="#ppt_y"/>
                                          </p:val>
                                        </p:tav>
                                      </p:tavLst>
                                    </p:anim>
                                  </p:childTnLst>
                                </p:cTn>
                              </p:par>
                            </p:childTnLst>
                          </p:cTn>
                        </p:par>
                        <p:par>
                          <p:cTn id="33" fill="hold">
                            <p:stCondLst>
                              <p:cond delay="3000"/>
                            </p:stCondLst>
                            <p:childTnLst>
                              <p:par>
                                <p:cTn id="34" presetID="22" presetClass="entr" presetSubtype="8" fill="hold" nodeType="after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wipe(left)">
                                      <p:cBhvr>
                                        <p:cTn id="36" dur="500"/>
                                        <p:tgtEl>
                                          <p:spTgt spid="14"/>
                                        </p:tgtEl>
                                      </p:cBhvr>
                                    </p:animEffect>
                                  </p:childTnLst>
                                </p:cTn>
                              </p:par>
                            </p:childTnLst>
                          </p:cTn>
                        </p:par>
                        <p:par>
                          <p:cTn id="37" fill="hold">
                            <p:stCondLst>
                              <p:cond delay="3500"/>
                            </p:stCondLst>
                            <p:childTnLst>
                              <p:par>
                                <p:cTn id="38" presetID="21" presetClass="entr" presetSubtype="1" fill="hold" nodeType="after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wheel(1)">
                                      <p:cBhvr>
                                        <p:cTn id="40" dur="2000"/>
                                        <p:tgtEl>
                                          <p:spTgt spid="19"/>
                                        </p:tgtEl>
                                      </p:cBhvr>
                                    </p:animEffect>
                                  </p:childTnLst>
                                </p:cTn>
                              </p:par>
                            </p:childTnLst>
                          </p:cTn>
                        </p:par>
                        <p:par>
                          <p:cTn id="41" fill="hold">
                            <p:stCondLst>
                              <p:cond delay="5500"/>
                            </p:stCondLst>
                            <p:childTnLst>
                              <p:par>
                                <p:cTn id="42" presetID="42" presetClass="entr" presetSubtype="0" fill="hold" grpId="0" nodeType="after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fade">
                                      <p:cBhvr>
                                        <p:cTn id="44" dur="1000"/>
                                        <p:tgtEl>
                                          <p:spTgt spid="28"/>
                                        </p:tgtEl>
                                      </p:cBhvr>
                                    </p:animEffect>
                                    <p:anim calcmode="lin" valueType="num">
                                      <p:cBhvr>
                                        <p:cTn id="45" dur="1000" fill="hold"/>
                                        <p:tgtEl>
                                          <p:spTgt spid="28"/>
                                        </p:tgtEl>
                                        <p:attrNameLst>
                                          <p:attrName>ppt_x</p:attrName>
                                        </p:attrNameLst>
                                      </p:cBhvr>
                                      <p:tavLst>
                                        <p:tav tm="0">
                                          <p:val>
                                            <p:strVal val="#ppt_x"/>
                                          </p:val>
                                        </p:tav>
                                        <p:tav tm="100000">
                                          <p:val>
                                            <p:strVal val="#ppt_x"/>
                                          </p:val>
                                        </p:tav>
                                      </p:tavLst>
                                    </p:anim>
                                    <p:anim calcmode="lin" valueType="num">
                                      <p:cBhvr>
                                        <p:cTn id="46" dur="1000" fill="hold"/>
                                        <p:tgtEl>
                                          <p:spTgt spid="28"/>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animEffect transition="in" filter="fade">
                                      <p:cBhvr>
                                        <p:cTn id="49" dur="1000"/>
                                        <p:tgtEl>
                                          <p:spTgt spid="27"/>
                                        </p:tgtEl>
                                      </p:cBhvr>
                                    </p:animEffect>
                                    <p:anim calcmode="lin" valueType="num">
                                      <p:cBhvr>
                                        <p:cTn id="50" dur="1000" fill="hold"/>
                                        <p:tgtEl>
                                          <p:spTgt spid="27"/>
                                        </p:tgtEl>
                                        <p:attrNameLst>
                                          <p:attrName>ppt_x</p:attrName>
                                        </p:attrNameLst>
                                      </p:cBhvr>
                                      <p:tavLst>
                                        <p:tav tm="0">
                                          <p:val>
                                            <p:strVal val="#ppt_x"/>
                                          </p:val>
                                        </p:tav>
                                        <p:tav tm="100000">
                                          <p:val>
                                            <p:strVal val="#ppt_x"/>
                                          </p:val>
                                        </p:tav>
                                      </p:tavLst>
                                    </p:anim>
                                    <p:anim calcmode="lin" valueType="num">
                                      <p:cBhvr>
                                        <p:cTn id="51" dur="1000" fill="hold"/>
                                        <p:tgtEl>
                                          <p:spTgt spid="27"/>
                                        </p:tgtEl>
                                        <p:attrNameLst>
                                          <p:attrName>ppt_y</p:attrName>
                                        </p:attrNameLst>
                                      </p:cBhvr>
                                      <p:tavLst>
                                        <p:tav tm="0">
                                          <p:val>
                                            <p:strVal val="#ppt_y+.1"/>
                                          </p:val>
                                        </p:tav>
                                        <p:tav tm="100000">
                                          <p:val>
                                            <p:strVal val="#ppt_y"/>
                                          </p:val>
                                        </p:tav>
                                      </p:tavLst>
                                    </p:anim>
                                  </p:childTnLst>
                                </p:cTn>
                              </p:par>
                            </p:childTnLst>
                          </p:cTn>
                        </p:par>
                        <p:par>
                          <p:cTn id="52" fill="hold">
                            <p:stCondLst>
                              <p:cond delay="6500"/>
                            </p:stCondLst>
                            <p:childTnLst>
                              <p:par>
                                <p:cTn id="53" presetID="22" presetClass="entr" presetSubtype="8" fill="hold" nodeType="after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wipe(left)">
                                      <p:cBhvr>
                                        <p:cTn id="55" dur="500"/>
                                        <p:tgtEl>
                                          <p:spTgt spid="15"/>
                                        </p:tgtEl>
                                      </p:cBhvr>
                                    </p:animEffect>
                                  </p:childTnLst>
                                </p:cTn>
                              </p:par>
                            </p:childTnLst>
                          </p:cTn>
                        </p:par>
                        <p:par>
                          <p:cTn id="56" fill="hold">
                            <p:stCondLst>
                              <p:cond delay="7000"/>
                            </p:stCondLst>
                            <p:childTnLst>
                              <p:par>
                                <p:cTn id="57" presetID="21" presetClass="entr" presetSubtype="1" fill="hold" nodeType="after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wheel(1)">
                                      <p:cBhvr>
                                        <p:cTn id="59" dur="2000"/>
                                        <p:tgtEl>
                                          <p:spTgt spid="22"/>
                                        </p:tgtEl>
                                      </p:cBhvr>
                                    </p:animEffect>
                                  </p:childTnLst>
                                </p:cTn>
                              </p:par>
                            </p:childTnLst>
                          </p:cTn>
                        </p:par>
                        <p:par>
                          <p:cTn id="60" fill="hold">
                            <p:stCondLst>
                              <p:cond delay="9000"/>
                            </p:stCondLst>
                            <p:childTnLst>
                              <p:par>
                                <p:cTn id="61" presetID="42" presetClass="entr" presetSubtype="0" fill="hold" grpId="0" nodeType="afterEffect">
                                  <p:stCondLst>
                                    <p:cond delay="0"/>
                                  </p:stCondLst>
                                  <p:childTnLst>
                                    <p:set>
                                      <p:cBhvr>
                                        <p:cTn id="62" dur="1" fill="hold">
                                          <p:stCondLst>
                                            <p:cond delay="0"/>
                                          </p:stCondLst>
                                        </p:cTn>
                                        <p:tgtEl>
                                          <p:spTgt spid="30"/>
                                        </p:tgtEl>
                                        <p:attrNameLst>
                                          <p:attrName>style.visibility</p:attrName>
                                        </p:attrNameLst>
                                      </p:cBhvr>
                                      <p:to>
                                        <p:strVal val="visible"/>
                                      </p:to>
                                    </p:set>
                                    <p:animEffect transition="in" filter="fade">
                                      <p:cBhvr>
                                        <p:cTn id="63" dur="1000"/>
                                        <p:tgtEl>
                                          <p:spTgt spid="30"/>
                                        </p:tgtEl>
                                      </p:cBhvr>
                                    </p:animEffect>
                                    <p:anim calcmode="lin" valueType="num">
                                      <p:cBhvr>
                                        <p:cTn id="64" dur="1000" fill="hold"/>
                                        <p:tgtEl>
                                          <p:spTgt spid="30"/>
                                        </p:tgtEl>
                                        <p:attrNameLst>
                                          <p:attrName>ppt_x</p:attrName>
                                        </p:attrNameLst>
                                      </p:cBhvr>
                                      <p:tavLst>
                                        <p:tav tm="0">
                                          <p:val>
                                            <p:strVal val="#ppt_x"/>
                                          </p:val>
                                        </p:tav>
                                        <p:tav tm="100000">
                                          <p:val>
                                            <p:strVal val="#ppt_x"/>
                                          </p:val>
                                        </p:tav>
                                      </p:tavLst>
                                    </p:anim>
                                    <p:anim calcmode="lin" valueType="num">
                                      <p:cBhvr>
                                        <p:cTn id="65" dur="1000" fill="hold"/>
                                        <p:tgtEl>
                                          <p:spTgt spid="30"/>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29"/>
                                        </p:tgtEl>
                                        <p:attrNameLst>
                                          <p:attrName>style.visibility</p:attrName>
                                        </p:attrNameLst>
                                      </p:cBhvr>
                                      <p:to>
                                        <p:strVal val="visible"/>
                                      </p:to>
                                    </p:set>
                                    <p:animEffect transition="in" filter="fade">
                                      <p:cBhvr>
                                        <p:cTn id="68" dur="1000"/>
                                        <p:tgtEl>
                                          <p:spTgt spid="29"/>
                                        </p:tgtEl>
                                      </p:cBhvr>
                                    </p:animEffect>
                                    <p:anim calcmode="lin" valueType="num">
                                      <p:cBhvr>
                                        <p:cTn id="69" dur="1000" fill="hold"/>
                                        <p:tgtEl>
                                          <p:spTgt spid="29"/>
                                        </p:tgtEl>
                                        <p:attrNameLst>
                                          <p:attrName>ppt_x</p:attrName>
                                        </p:attrNameLst>
                                      </p:cBhvr>
                                      <p:tavLst>
                                        <p:tav tm="0">
                                          <p:val>
                                            <p:strVal val="#ppt_x"/>
                                          </p:val>
                                        </p:tav>
                                        <p:tav tm="100000">
                                          <p:val>
                                            <p:strVal val="#ppt_x"/>
                                          </p:val>
                                        </p:tav>
                                      </p:tavLst>
                                    </p:anim>
                                    <p:anim calcmode="lin" valueType="num">
                                      <p:cBhvr>
                                        <p:cTn id="70"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25" grpId="0"/>
      <p:bldP spid="26" grpId="0"/>
      <p:bldP spid="27" grpId="0"/>
      <p:bldP spid="28" grpId="0"/>
      <p:bldP spid="29" grpId="0"/>
      <p:bldP spid="3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6" name="直接连接符 95"/>
          <p:cNvCxnSpPr/>
          <p:nvPr/>
        </p:nvCxnSpPr>
        <p:spPr>
          <a:xfrm>
            <a:off x="6902990" y="1665850"/>
            <a:ext cx="0" cy="4226743"/>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97" name="组合 96"/>
          <p:cNvGrpSpPr/>
          <p:nvPr/>
        </p:nvGrpSpPr>
        <p:grpSpPr>
          <a:xfrm>
            <a:off x="3549420" y="1915265"/>
            <a:ext cx="2877871" cy="343877"/>
            <a:chOff x="3249264" y="1751685"/>
            <a:chExt cx="2994025" cy="343875"/>
          </a:xfrm>
        </p:grpSpPr>
        <p:grpSp>
          <p:nvGrpSpPr>
            <p:cNvPr id="98" name="组合 97"/>
            <p:cNvGrpSpPr/>
            <p:nvPr/>
          </p:nvGrpSpPr>
          <p:grpSpPr>
            <a:xfrm>
              <a:off x="3249264" y="1776444"/>
              <a:ext cx="2994025" cy="314202"/>
              <a:chOff x="2940050" y="2132898"/>
              <a:chExt cx="2994025" cy="314202"/>
            </a:xfrm>
          </p:grpSpPr>
          <p:sp>
            <p:nvSpPr>
              <p:cNvPr id="100" name="圆角矩形 99"/>
              <p:cNvSpPr/>
              <p:nvPr/>
            </p:nvSpPr>
            <p:spPr>
              <a:xfrm>
                <a:off x="2940050" y="2132898"/>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solidFill>
                    <a:schemeClr val="tx1">
                      <a:lumMod val="50000"/>
                      <a:lumOff val="50000"/>
                    </a:schemeClr>
                  </a:solidFill>
                  <a:cs typeface="+mn-ea"/>
                  <a:sym typeface="+mn-lt"/>
                </a:endParaRPr>
              </a:p>
            </p:txBody>
          </p:sp>
          <p:sp>
            <p:nvSpPr>
              <p:cNvPr id="101" name="圆角矩形 100"/>
              <p:cNvSpPr/>
              <p:nvPr/>
            </p:nvSpPr>
            <p:spPr>
              <a:xfrm>
                <a:off x="2940050" y="2132898"/>
                <a:ext cx="2108200" cy="314202"/>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solidFill>
                    <a:schemeClr val="tx1">
                      <a:lumMod val="50000"/>
                      <a:lumOff val="50000"/>
                    </a:schemeClr>
                  </a:solidFill>
                  <a:cs typeface="+mn-ea"/>
                  <a:sym typeface="+mn-lt"/>
                </a:endParaRPr>
              </a:p>
            </p:txBody>
          </p:sp>
        </p:grpSp>
        <p:sp>
          <p:nvSpPr>
            <p:cNvPr id="99" name="文本框 268"/>
            <p:cNvSpPr txBox="1"/>
            <p:nvPr/>
          </p:nvSpPr>
          <p:spPr>
            <a:xfrm>
              <a:off x="5335261" y="1751685"/>
              <a:ext cx="673754" cy="343875"/>
            </a:xfrm>
            <a:prstGeom prst="rect">
              <a:avLst/>
            </a:prstGeom>
            <a:noFill/>
          </p:spPr>
          <p:txBody>
            <a:bodyPr wrap="square" rtlCol="0">
              <a:spAutoFit/>
            </a:bodyPr>
            <a:lstStyle/>
            <a:p>
              <a:pPr algn="ctr">
                <a:lnSpc>
                  <a:spcPct val="120000"/>
                </a:lnSpc>
              </a:pPr>
              <a:r>
                <a:rPr lang="en-US" altLang="zh-CN" sz="1500" dirty="0">
                  <a:solidFill>
                    <a:schemeClr val="tx1">
                      <a:lumMod val="50000"/>
                      <a:lumOff val="50000"/>
                    </a:schemeClr>
                  </a:solidFill>
                  <a:cs typeface="+mn-ea"/>
                  <a:sym typeface="+mn-lt"/>
                </a:rPr>
                <a:t>70%</a:t>
              </a:r>
              <a:endParaRPr lang="zh-CN" altLang="en-US" sz="1500" baseline="-3000" dirty="0">
                <a:solidFill>
                  <a:schemeClr val="tx1">
                    <a:lumMod val="50000"/>
                    <a:lumOff val="50000"/>
                  </a:schemeClr>
                </a:solidFill>
                <a:cs typeface="+mn-ea"/>
                <a:sym typeface="+mn-lt"/>
              </a:endParaRPr>
            </a:p>
          </p:txBody>
        </p:sp>
      </p:grpSp>
      <p:grpSp>
        <p:nvGrpSpPr>
          <p:cNvPr id="102" name="组合 101"/>
          <p:cNvGrpSpPr/>
          <p:nvPr/>
        </p:nvGrpSpPr>
        <p:grpSpPr>
          <a:xfrm>
            <a:off x="3549420" y="2326331"/>
            <a:ext cx="2877871" cy="343877"/>
            <a:chOff x="3249264" y="2162753"/>
            <a:chExt cx="2994025" cy="343876"/>
          </a:xfrm>
        </p:grpSpPr>
        <p:grpSp>
          <p:nvGrpSpPr>
            <p:cNvPr id="103" name="组合 102"/>
            <p:cNvGrpSpPr/>
            <p:nvPr/>
          </p:nvGrpSpPr>
          <p:grpSpPr>
            <a:xfrm>
              <a:off x="3249264" y="2178703"/>
              <a:ext cx="2994025" cy="314618"/>
              <a:chOff x="2940050" y="2519659"/>
              <a:chExt cx="2994025" cy="314618"/>
            </a:xfrm>
          </p:grpSpPr>
          <p:sp>
            <p:nvSpPr>
              <p:cNvPr id="105" name="圆角矩形 104"/>
              <p:cNvSpPr/>
              <p:nvPr/>
            </p:nvSpPr>
            <p:spPr>
              <a:xfrm>
                <a:off x="2940050" y="2520075"/>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solidFill>
                    <a:schemeClr val="tx1">
                      <a:lumMod val="50000"/>
                      <a:lumOff val="50000"/>
                    </a:schemeClr>
                  </a:solidFill>
                  <a:cs typeface="+mn-ea"/>
                  <a:sym typeface="+mn-lt"/>
                </a:endParaRPr>
              </a:p>
            </p:txBody>
          </p:sp>
          <p:sp>
            <p:nvSpPr>
              <p:cNvPr id="106" name="圆角矩形 105"/>
              <p:cNvSpPr/>
              <p:nvPr/>
            </p:nvSpPr>
            <p:spPr>
              <a:xfrm>
                <a:off x="2940051" y="2519659"/>
                <a:ext cx="889000" cy="314202"/>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solidFill>
                    <a:schemeClr val="tx1">
                      <a:lumMod val="50000"/>
                      <a:lumOff val="50000"/>
                    </a:schemeClr>
                  </a:solidFill>
                  <a:cs typeface="+mn-ea"/>
                  <a:sym typeface="+mn-lt"/>
                </a:endParaRPr>
              </a:p>
            </p:txBody>
          </p:sp>
        </p:grpSp>
        <p:sp>
          <p:nvSpPr>
            <p:cNvPr id="104" name="文本框 273"/>
            <p:cNvSpPr txBox="1"/>
            <p:nvPr/>
          </p:nvSpPr>
          <p:spPr>
            <a:xfrm>
              <a:off x="4118871" y="2162753"/>
              <a:ext cx="673754" cy="343876"/>
            </a:xfrm>
            <a:prstGeom prst="rect">
              <a:avLst/>
            </a:prstGeom>
            <a:noFill/>
          </p:spPr>
          <p:txBody>
            <a:bodyPr wrap="square" rtlCol="0">
              <a:spAutoFit/>
            </a:bodyPr>
            <a:lstStyle/>
            <a:p>
              <a:pPr algn="ctr">
                <a:lnSpc>
                  <a:spcPct val="120000"/>
                </a:lnSpc>
              </a:pPr>
              <a:r>
                <a:rPr lang="en-US" altLang="zh-CN" sz="1500" dirty="0">
                  <a:solidFill>
                    <a:schemeClr val="tx1">
                      <a:lumMod val="50000"/>
                      <a:lumOff val="50000"/>
                    </a:schemeClr>
                  </a:solidFill>
                  <a:cs typeface="+mn-ea"/>
                  <a:sym typeface="+mn-lt"/>
                </a:rPr>
                <a:t>30%</a:t>
              </a:r>
              <a:endParaRPr lang="zh-CN" altLang="en-US" sz="1500" baseline="-3000" dirty="0">
                <a:solidFill>
                  <a:schemeClr val="tx1">
                    <a:lumMod val="50000"/>
                    <a:lumOff val="50000"/>
                  </a:schemeClr>
                </a:solidFill>
                <a:cs typeface="+mn-ea"/>
                <a:sym typeface="+mn-lt"/>
              </a:endParaRPr>
            </a:p>
          </p:txBody>
        </p:sp>
      </p:grpSp>
      <p:grpSp>
        <p:nvGrpSpPr>
          <p:cNvPr id="107" name="组合 106"/>
          <p:cNvGrpSpPr/>
          <p:nvPr/>
        </p:nvGrpSpPr>
        <p:grpSpPr>
          <a:xfrm>
            <a:off x="3544425" y="4096519"/>
            <a:ext cx="2894724" cy="352595"/>
            <a:chOff x="3244272" y="3932941"/>
            <a:chExt cx="3011560" cy="352593"/>
          </a:xfrm>
        </p:grpSpPr>
        <p:sp>
          <p:nvSpPr>
            <p:cNvPr id="108" name="圆角矩形 107"/>
            <p:cNvSpPr/>
            <p:nvPr/>
          </p:nvSpPr>
          <p:spPr>
            <a:xfrm>
              <a:off x="3261807" y="3971332"/>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solidFill>
                  <a:schemeClr val="tx1">
                    <a:lumMod val="50000"/>
                    <a:lumOff val="50000"/>
                  </a:schemeClr>
                </a:solidFill>
                <a:cs typeface="+mn-ea"/>
                <a:sym typeface="+mn-lt"/>
              </a:endParaRPr>
            </a:p>
          </p:txBody>
        </p:sp>
        <p:sp>
          <p:nvSpPr>
            <p:cNvPr id="109" name="圆角矩形 108"/>
            <p:cNvSpPr/>
            <p:nvPr/>
          </p:nvSpPr>
          <p:spPr>
            <a:xfrm>
              <a:off x="3244272" y="3971332"/>
              <a:ext cx="1201953" cy="31420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solidFill>
                  <a:schemeClr val="tx1">
                    <a:lumMod val="50000"/>
                    <a:lumOff val="50000"/>
                  </a:schemeClr>
                </a:solidFill>
                <a:cs typeface="+mn-ea"/>
                <a:sym typeface="+mn-lt"/>
              </a:endParaRPr>
            </a:p>
          </p:txBody>
        </p:sp>
        <p:sp>
          <p:nvSpPr>
            <p:cNvPr id="110" name="文本框 279"/>
            <p:cNvSpPr txBox="1"/>
            <p:nvPr/>
          </p:nvSpPr>
          <p:spPr>
            <a:xfrm>
              <a:off x="4418923" y="3932941"/>
              <a:ext cx="907694" cy="343875"/>
            </a:xfrm>
            <a:prstGeom prst="rect">
              <a:avLst/>
            </a:prstGeom>
            <a:noFill/>
          </p:spPr>
          <p:txBody>
            <a:bodyPr wrap="square" rtlCol="0">
              <a:spAutoFit/>
            </a:bodyPr>
            <a:lstStyle/>
            <a:p>
              <a:pPr algn="ctr">
                <a:lnSpc>
                  <a:spcPct val="120000"/>
                </a:lnSpc>
              </a:pPr>
              <a:r>
                <a:rPr lang="en-US" altLang="zh-CN" sz="1500" dirty="0">
                  <a:solidFill>
                    <a:schemeClr val="tx1">
                      <a:lumMod val="50000"/>
                      <a:lumOff val="50000"/>
                    </a:schemeClr>
                  </a:solidFill>
                  <a:cs typeface="+mn-ea"/>
                  <a:sym typeface="+mn-lt"/>
                </a:rPr>
                <a:t>40%</a:t>
              </a:r>
              <a:endParaRPr lang="zh-CN" altLang="en-US" sz="1500" baseline="-3000" dirty="0">
                <a:solidFill>
                  <a:schemeClr val="tx1">
                    <a:lumMod val="50000"/>
                    <a:lumOff val="50000"/>
                  </a:schemeClr>
                </a:solidFill>
                <a:cs typeface="+mn-ea"/>
                <a:sym typeface="+mn-lt"/>
              </a:endParaRPr>
            </a:p>
          </p:txBody>
        </p:sp>
      </p:grpSp>
      <p:grpSp>
        <p:nvGrpSpPr>
          <p:cNvPr id="111" name="组合 110"/>
          <p:cNvGrpSpPr/>
          <p:nvPr/>
        </p:nvGrpSpPr>
        <p:grpSpPr>
          <a:xfrm>
            <a:off x="3544430" y="4488551"/>
            <a:ext cx="2891825" cy="351887"/>
            <a:chOff x="3244272" y="4324968"/>
            <a:chExt cx="3008542" cy="351885"/>
          </a:xfrm>
        </p:grpSpPr>
        <p:sp>
          <p:nvSpPr>
            <p:cNvPr id="112" name="圆角矩形 111"/>
            <p:cNvSpPr/>
            <p:nvPr/>
          </p:nvSpPr>
          <p:spPr>
            <a:xfrm>
              <a:off x="3258789" y="4362615"/>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solidFill>
                  <a:schemeClr val="tx1">
                    <a:lumMod val="50000"/>
                    <a:lumOff val="50000"/>
                  </a:schemeClr>
                </a:solidFill>
                <a:cs typeface="+mn-ea"/>
                <a:sym typeface="+mn-lt"/>
              </a:endParaRPr>
            </a:p>
          </p:txBody>
        </p:sp>
        <p:sp>
          <p:nvSpPr>
            <p:cNvPr id="113" name="圆角矩形 112"/>
            <p:cNvSpPr/>
            <p:nvPr/>
          </p:nvSpPr>
          <p:spPr>
            <a:xfrm>
              <a:off x="3244272" y="4362651"/>
              <a:ext cx="2108200" cy="31420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solidFill>
                  <a:schemeClr val="tx1">
                    <a:lumMod val="50000"/>
                    <a:lumOff val="50000"/>
                  </a:schemeClr>
                </a:solidFill>
                <a:cs typeface="+mn-ea"/>
                <a:sym typeface="+mn-lt"/>
              </a:endParaRPr>
            </a:p>
          </p:txBody>
        </p:sp>
        <p:sp>
          <p:nvSpPr>
            <p:cNvPr id="114" name="文本框 283"/>
            <p:cNvSpPr txBox="1"/>
            <p:nvPr/>
          </p:nvSpPr>
          <p:spPr>
            <a:xfrm>
              <a:off x="5326614" y="4324968"/>
              <a:ext cx="673754" cy="343875"/>
            </a:xfrm>
            <a:prstGeom prst="rect">
              <a:avLst/>
            </a:prstGeom>
            <a:noFill/>
          </p:spPr>
          <p:txBody>
            <a:bodyPr wrap="square" rtlCol="0">
              <a:spAutoFit/>
            </a:bodyPr>
            <a:lstStyle/>
            <a:p>
              <a:pPr algn="ctr">
                <a:lnSpc>
                  <a:spcPct val="120000"/>
                </a:lnSpc>
              </a:pPr>
              <a:r>
                <a:rPr lang="en-US" altLang="zh-CN" sz="1500" dirty="0">
                  <a:solidFill>
                    <a:schemeClr val="tx1">
                      <a:lumMod val="50000"/>
                      <a:lumOff val="50000"/>
                    </a:schemeClr>
                  </a:solidFill>
                  <a:cs typeface="+mn-ea"/>
                  <a:sym typeface="+mn-lt"/>
                </a:rPr>
                <a:t>60%</a:t>
              </a:r>
              <a:endParaRPr lang="zh-CN" altLang="en-US" sz="1500" baseline="-3000" dirty="0">
                <a:solidFill>
                  <a:schemeClr val="tx1">
                    <a:lumMod val="50000"/>
                    <a:lumOff val="50000"/>
                  </a:schemeClr>
                </a:solidFill>
                <a:cs typeface="+mn-ea"/>
                <a:sym typeface="+mn-lt"/>
              </a:endParaRPr>
            </a:p>
          </p:txBody>
        </p:sp>
      </p:grpSp>
      <p:grpSp>
        <p:nvGrpSpPr>
          <p:cNvPr id="115" name="组合 114"/>
          <p:cNvGrpSpPr/>
          <p:nvPr/>
        </p:nvGrpSpPr>
        <p:grpSpPr>
          <a:xfrm>
            <a:off x="1584088" y="1611256"/>
            <a:ext cx="2158455" cy="2196000"/>
            <a:chOff x="471707" y="1675770"/>
            <a:chExt cx="2158455" cy="2196000"/>
          </a:xfrm>
          <a:solidFill>
            <a:schemeClr val="accent1"/>
          </a:solidFill>
        </p:grpSpPr>
        <p:grpSp>
          <p:nvGrpSpPr>
            <p:cNvPr id="116" name="组合 115"/>
            <p:cNvGrpSpPr>
              <a:grpSpLocks noChangeAspect="1"/>
            </p:cNvGrpSpPr>
            <p:nvPr/>
          </p:nvGrpSpPr>
          <p:grpSpPr>
            <a:xfrm>
              <a:off x="471707" y="1675770"/>
              <a:ext cx="2158455" cy="2196000"/>
              <a:chOff x="5397500" y="5734050"/>
              <a:chExt cx="365125" cy="371476"/>
            </a:xfrm>
            <a:grpFill/>
          </p:grpSpPr>
          <p:sp>
            <p:nvSpPr>
              <p:cNvPr id="120" name="Freeform 288"/>
              <p:cNvSpPr>
                <a:spLocks/>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cs typeface="+mn-ea"/>
                  <a:sym typeface="+mn-lt"/>
                </a:endParaRPr>
              </a:p>
            </p:txBody>
          </p:sp>
          <p:sp>
            <p:nvSpPr>
              <p:cNvPr id="121"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cs typeface="+mn-ea"/>
                  <a:sym typeface="+mn-lt"/>
                </a:endParaRPr>
              </a:p>
            </p:txBody>
          </p:sp>
          <p:sp>
            <p:nvSpPr>
              <p:cNvPr id="122" name="Freeform 291"/>
              <p:cNvSpPr>
                <a:spLocks/>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cs typeface="+mn-ea"/>
                  <a:sym typeface="+mn-lt"/>
                </a:endParaRPr>
              </a:p>
            </p:txBody>
          </p:sp>
        </p:grpSp>
        <p:grpSp>
          <p:nvGrpSpPr>
            <p:cNvPr id="117" name="组合 116"/>
            <p:cNvGrpSpPr>
              <a:grpSpLocks noChangeAspect="1"/>
            </p:cNvGrpSpPr>
            <p:nvPr/>
          </p:nvGrpSpPr>
          <p:grpSpPr>
            <a:xfrm>
              <a:off x="1735995" y="2108076"/>
              <a:ext cx="462003" cy="468000"/>
              <a:chOff x="2665061" y="4979202"/>
              <a:chExt cx="284308" cy="288000"/>
            </a:xfrm>
            <a:grpFill/>
          </p:grpSpPr>
          <p:sp>
            <p:nvSpPr>
              <p:cNvPr id="118" name="Freeform 932"/>
              <p:cNvSpPr>
                <a:spLocks noEditPoints="1"/>
              </p:cNvSpPr>
              <p:nvPr/>
            </p:nvSpPr>
            <p:spPr bwMode="auto">
              <a:xfrm>
                <a:off x="2665061" y="4979202"/>
                <a:ext cx="284308" cy="288000"/>
              </a:xfrm>
              <a:custGeom>
                <a:avLst/>
                <a:gdLst>
                  <a:gd name="T0" fmla="*/ 70 w 98"/>
                  <a:gd name="T1" fmla="*/ 42 h 99"/>
                  <a:gd name="T2" fmla="*/ 66 w 98"/>
                  <a:gd name="T3" fmla="*/ 42 h 99"/>
                  <a:gd name="T4" fmla="*/ 41 w 98"/>
                  <a:gd name="T5" fmla="*/ 67 h 99"/>
                  <a:gd name="T6" fmla="*/ 41 w 98"/>
                  <a:gd name="T7" fmla="*/ 70 h 99"/>
                  <a:gd name="T8" fmla="*/ 70 w 98"/>
                  <a:gd name="T9" fmla="*/ 99 h 99"/>
                  <a:gd name="T10" fmla="*/ 98 w 98"/>
                  <a:gd name="T11" fmla="*/ 70 h 99"/>
                  <a:gd name="T12" fmla="*/ 70 w 98"/>
                  <a:gd name="T13" fmla="*/ 42 h 99"/>
                  <a:gd name="T14" fmla="*/ 70 w 98"/>
                  <a:gd name="T15" fmla="*/ 90 h 99"/>
                  <a:gd name="T16" fmla="*/ 50 w 98"/>
                  <a:gd name="T17" fmla="*/ 70 h 99"/>
                  <a:gd name="T18" fmla="*/ 70 w 98"/>
                  <a:gd name="T19" fmla="*/ 51 h 99"/>
                  <a:gd name="T20" fmla="*/ 89 w 98"/>
                  <a:gd name="T21" fmla="*/ 70 h 99"/>
                  <a:gd name="T22" fmla="*/ 70 w 98"/>
                  <a:gd name="T23" fmla="*/ 90 h 99"/>
                  <a:gd name="T24" fmla="*/ 57 w 98"/>
                  <a:gd name="T25" fmla="*/ 29 h 99"/>
                  <a:gd name="T26" fmla="*/ 28 w 98"/>
                  <a:gd name="T27" fmla="*/ 0 h 99"/>
                  <a:gd name="T28" fmla="*/ 0 w 98"/>
                  <a:gd name="T29" fmla="*/ 29 h 99"/>
                  <a:gd name="T30" fmla="*/ 28 w 98"/>
                  <a:gd name="T31" fmla="*/ 57 h 99"/>
                  <a:gd name="T32" fmla="*/ 32 w 98"/>
                  <a:gd name="T33" fmla="*/ 57 h 99"/>
                  <a:gd name="T34" fmla="*/ 56 w 98"/>
                  <a:gd name="T35" fmla="*/ 32 h 99"/>
                  <a:gd name="T36" fmla="*/ 57 w 98"/>
                  <a:gd name="T37" fmla="*/ 29 h 99"/>
                  <a:gd name="T38" fmla="*/ 28 w 98"/>
                  <a:gd name="T39" fmla="*/ 48 h 99"/>
                  <a:gd name="T40" fmla="*/ 8 w 98"/>
                  <a:gd name="T41" fmla="*/ 29 h 99"/>
                  <a:gd name="T42" fmla="*/ 28 w 98"/>
                  <a:gd name="T43" fmla="*/ 9 h 99"/>
                  <a:gd name="T44" fmla="*/ 48 w 98"/>
                  <a:gd name="T45" fmla="*/ 29 h 99"/>
                  <a:gd name="T46" fmla="*/ 28 w 98"/>
                  <a:gd name="T47" fmla="*/ 4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8" h="99">
                    <a:moveTo>
                      <a:pt x="70" y="42"/>
                    </a:moveTo>
                    <a:cubicBezTo>
                      <a:pt x="68" y="42"/>
                      <a:pt x="67" y="42"/>
                      <a:pt x="66" y="42"/>
                    </a:cubicBezTo>
                    <a:cubicBezTo>
                      <a:pt x="41" y="67"/>
                      <a:pt x="41" y="67"/>
                      <a:pt x="41" y="67"/>
                    </a:cubicBezTo>
                    <a:cubicBezTo>
                      <a:pt x="41" y="68"/>
                      <a:pt x="41" y="69"/>
                      <a:pt x="41" y="70"/>
                    </a:cubicBezTo>
                    <a:cubicBezTo>
                      <a:pt x="41" y="86"/>
                      <a:pt x="54" y="99"/>
                      <a:pt x="70" y="99"/>
                    </a:cubicBezTo>
                    <a:cubicBezTo>
                      <a:pt x="85" y="99"/>
                      <a:pt x="98" y="86"/>
                      <a:pt x="98" y="70"/>
                    </a:cubicBezTo>
                    <a:cubicBezTo>
                      <a:pt x="98" y="55"/>
                      <a:pt x="85" y="42"/>
                      <a:pt x="70" y="42"/>
                    </a:cubicBezTo>
                    <a:close/>
                    <a:moveTo>
                      <a:pt x="70" y="90"/>
                    </a:moveTo>
                    <a:cubicBezTo>
                      <a:pt x="59" y="90"/>
                      <a:pt x="50" y="81"/>
                      <a:pt x="50" y="70"/>
                    </a:cubicBezTo>
                    <a:cubicBezTo>
                      <a:pt x="50" y="59"/>
                      <a:pt x="59" y="51"/>
                      <a:pt x="70" y="51"/>
                    </a:cubicBezTo>
                    <a:cubicBezTo>
                      <a:pt x="81" y="51"/>
                      <a:pt x="89" y="59"/>
                      <a:pt x="89" y="70"/>
                    </a:cubicBezTo>
                    <a:cubicBezTo>
                      <a:pt x="89" y="81"/>
                      <a:pt x="81" y="90"/>
                      <a:pt x="70" y="90"/>
                    </a:cubicBezTo>
                    <a:close/>
                    <a:moveTo>
                      <a:pt x="57" y="29"/>
                    </a:moveTo>
                    <a:cubicBezTo>
                      <a:pt x="57" y="13"/>
                      <a:pt x="44" y="0"/>
                      <a:pt x="28" y="0"/>
                    </a:cubicBezTo>
                    <a:cubicBezTo>
                      <a:pt x="12" y="0"/>
                      <a:pt x="0" y="13"/>
                      <a:pt x="0" y="29"/>
                    </a:cubicBezTo>
                    <a:cubicBezTo>
                      <a:pt x="0" y="44"/>
                      <a:pt x="12" y="57"/>
                      <a:pt x="28" y="57"/>
                    </a:cubicBezTo>
                    <a:cubicBezTo>
                      <a:pt x="29" y="57"/>
                      <a:pt x="31" y="57"/>
                      <a:pt x="32" y="57"/>
                    </a:cubicBezTo>
                    <a:cubicBezTo>
                      <a:pt x="56" y="32"/>
                      <a:pt x="56" y="32"/>
                      <a:pt x="56" y="32"/>
                    </a:cubicBezTo>
                    <a:cubicBezTo>
                      <a:pt x="56" y="31"/>
                      <a:pt x="57" y="30"/>
                      <a:pt x="57" y="29"/>
                    </a:cubicBezTo>
                    <a:close/>
                    <a:moveTo>
                      <a:pt x="28" y="48"/>
                    </a:moveTo>
                    <a:cubicBezTo>
                      <a:pt x="17" y="48"/>
                      <a:pt x="8" y="40"/>
                      <a:pt x="8" y="29"/>
                    </a:cubicBezTo>
                    <a:cubicBezTo>
                      <a:pt x="8" y="18"/>
                      <a:pt x="17" y="9"/>
                      <a:pt x="28" y="9"/>
                    </a:cubicBezTo>
                    <a:cubicBezTo>
                      <a:pt x="39" y="9"/>
                      <a:pt x="48" y="18"/>
                      <a:pt x="48" y="29"/>
                    </a:cubicBezTo>
                    <a:cubicBezTo>
                      <a:pt x="48" y="40"/>
                      <a:pt x="39" y="48"/>
                      <a:pt x="28" y="48"/>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cs typeface="+mn-ea"/>
                  <a:sym typeface="+mn-lt"/>
                </a:endParaRPr>
              </a:p>
            </p:txBody>
          </p:sp>
          <p:sp>
            <p:nvSpPr>
              <p:cNvPr id="119" name="Freeform 933"/>
              <p:cNvSpPr>
                <a:spLocks/>
              </p:cNvSpPr>
              <p:nvPr/>
            </p:nvSpPr>
            <p:spPr bwMode="auto">
              <a:xfrm>
                <a:off x="2697060" y="5013664"/>
                <a:ext cx="220308" cy="219077"/>
              </a:xfrm>
              <a:custGeom>
                <a:avLst/>
                <a:gdLst>
                  <a:gd name="T0" fmla="*/ 179 w 179"/>
                  <a:gd name="T1" fmla="*/ 12 h 178"/>
                  <a:gd name="T2" fmla="*/ 14 w 179"/>
                  <a:gd name="T3" fmla="*/ 178 h 178"/>
                  <a:gd name="T4" fmla="*/ 0 w 179"/>
                  <a:gd name="T5" fmla="*/ 166 h 178"/>
                  <a:gd name="T6" fmla="*/ 165 w 179"/>
                  <a:gd name="T7" fmla="*/ 0 h 178"/>
                  <a:gd name="T8" fmla="*/ 179 w 179"/>
                  <a:gd name="T9" fmla="*/ 12 h 178"/>
                </a:gdLst>
                <a:ahLst/>
                <a:cxnLst>
                  <a:cxn ang="0">
                    <a:pos x="T0" y="T1"/>
                  </a:cxn>
                  <a:cxn ang="0">
                    <a:pos x="T2" y="T3"/>
                  </a:cxn>
                  <a:cxn ang="0">
                    <a:pos x="T4" y="T5"/>
                  </a:cxn>
                  <a:cxn ang="0">
                    <a:pos x="T6" y="T7"/>
                  </a:cxn>
                  <a:cxn ang="0">
                    <a:pos x="T8" y="T9"/>
                  </a:cxn>
                </a:cxnLst>
                <a:rect l="0" t="0" r="r" b="b"/>
                <a:pathLst>
                  <a:path w="179" h="178">
                    <a:moveTo>
                      <a:pt x="179" y="12"/>
                    </a:moveTo>
                    <a:lnTo>
                      <a:pt x="14" y="178"/>
                    </a:lnTo>
                    <a:lnTo>
                      <a:pt x="0" y="166"/>
                    </a:lnTo>
                    <a:lnTo>
                      <a:pt x="165" y="0"/>
                    </a:lnTo>
                    <a:lnTo>
                      <a:pt x="179" y="12"/>
                    </a:ln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a:solidFill>
                    <a:srgbClr val="0070C0"/>
                  </a:solidFill>
                  <a:cs typeface="+mn-ea"/>
                  <a:sym typeface="+mn-lt"/>
                </a:endParaRPr>
              </a:p>
            </p:txBody>
          </p:sp>
        </p:grpSp>
      </p:grpSp>
      <p:grpSp>
        <p:nvGrpSpPr>
          <p:cNvPr id="123" name="组合 122"/>
          <p:cNvGrpSpPr/>
          <p:nvPr/>
        </p:nvGrpSpPr>
        <p:grpSpPr>
          <a:xfrm>
            <a:off x="1594162" y="3825288"/>
            <a:ext cx="2158455" cy="2196000"/>
            <a:chOff x="478903" y="4355475"/>
            <a:chExt cx="2158455" cy="2196000"/>
          </a:xfrm>
          <a:solidFill>
            <a:schemeClr val="accent2"/>
          </a:solidFill>
        </p:grpSpPr>
        <p:grpSp>
          <p:nvGrpSpPr>
            <p:cNvPr id="124" name="组合 123"/>
            <p:cNvGrpSpPr>
              <a:grpSpLocks noChangeAspect="1"/>
            </p:cNvGrpSpPr>
            <p:nvPr/>
          </p:nvGrpSpPr>
          <p:grpSpPr>
            <a:xfrm>
              <a:off x="1795203" y="4733013"/>
              <a:ext cx="366333" cy="576000"/>
              <a:chOff x="2257888" y="5547128"/>
              <a:chExt cx="137373" cy="216000"/>
            </a:xfrm>
            <a:grpFill/>
          </p:grpSpPr>
          <p:sp>
            <p:nvSpPr>
              <p:cNvPr id="129" name="Freeform 69"/>
              <p:cNvSpPr>
                <a:spLocks/>
              </p:cNvSpPr>
              <p:nvPr/>
            </p:nvSpPr>
            <p:spPr bwMode="auto">
              <a:xfrm>
                <a:off x="2257888" y="5547128"/>
                <a:ext cx="137373" cy="140987"/>
              </a:xfrm>
              <a:custGeom>
                <a:avLst/>
                <a:gdLst>
                  <a:gd name="T0" fmla="*/ 57 w 64"/>
                  <a:gd name="T1" fmla="*/ 37 h 66"/>
                  <a:gd name="T2" fmla="*/ 43 w 64"/>
                  <a:gd name="T3" fmla="*/ 12 h 66"/>
                  <a:gd name="T4" fmla="*/ 39 w 64"/>
                  <a:gd name="T5" fmla="*/ 6 h 66"/>
                  <a:gd name="T6" fmla="*/ 25 w 64"/>
                  <a:gd name="T7" fmla="*/ 6 h 66"/>
                  <a:gd name="T8" fmla="*/ 22 w 64"/>
                  <a:gd name="T9" fmla="*/ 12 h 66"/>
                  <a:gd name="T10" fmla="*/ 8 w 64"/>
                  <a:gd name="T11" fmla="*/ 37 h 66"/>
                  <a:gd name="T12" fmla="*/ 4 w 64"/>
                  <a:gd name="T13" fmla="*/ 43 h 66"/>
                  <a:gd name="T14" fmla="*/ 11 w 64"/>
                  <a:gd name="T15" fmla="*/ 55 h 66"/>
                  <a:gd name="T16" fmla="*/ 18 w 64"/>
                  <a:gd name="T17" fmla="*/ 55 h 66"/>
                  <a:gd name="T18" fmla="*/ 19 w 64"/>
                  <a:gd name="T19" fmla="*/ 55 h 66"/>
                  <a:gd name="T20" fmla="*/ 19 w 64"/>
                  <a:gd name="T21" fmla="*/ 66 h 66"/>
                  <a:gd name="T22" fmla="*/ 32 w 64"/>
                  <a:gd name="T23" fmla="*/ 62 h 66"/>
                  <a:gd name="T24" fmla="*/ 32 w 64"/>
                  <a:gd name="T25" fmla="*/ 62 h 66"/>
                  <a:gd name="T26" fmla="*/ 46 w 64"/>
                  <a:gd name="T27" fmla="*/ 66 h 66"/>
                  <a:gd name="T28" fmla="*/ 46 w 64"/>
                  <a:gd name="T29" fmla="*/ 55 h 66"/>
                  <a:gd name="T30" fmla="*/ 46 w 64"/>
                  <a:gd name="T31" fmla="*/ 55 h 66"/>
                  <a:gd name="T32" fmla="*/ 53 w 64"/>
                  <a:gd name="T33" fmla="*/ 55 h 66"/>
                  <a:gd name="T34" fmla="*/ 60 w 64"/>
                  <a:gd name="T35" fmla="*/ 43 h 66"/>
                  <a:gd name="T36" fmla="*/ 57 w 64"/>
                  <a:gd name="T37" fmla="*/ 3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66">
                    <a:moveTo>
                      <a:pt x="57" y="37"/>
                    </a:moveTo>
                    <a:cubicBezTo>
                      <a:pt x="53" y="30"/>
                      <a:pt x="47" y="19"/>
                      <a:pt x="43" y="12"/>
                    </a:cubicBezTo>
                    <a:cubicBezTo>
                      <a:pt x="39" y="6"/>
                      <a:pt x="39" y="6"/>
                      <a:pt x="39" y="6"/>
                    </a:cubicBezTo>
                    <a:cubicBezTo>
                      <a:pt x="35" y="0"/>
                      <a:pt x="29" y="0"/>
                      <a:pt x="25" y="6"/>
                    </a:cubicBezTo>
                    <a:cubicBezTo>
                      <a:pt x="22" y="12"/>
                      <a:pt x="22" y="12"/>
                      <a:pt x="22" y="12"/>
                    </a:cubicBezTo>
                    <a:cubicBezTo>
                      <a:pt x="18" y="19"/>
                      <a:pt x="11" y="30"/>
                      <a:pt x="8" y="37"/>
                    </a:cubicBezTo>
                    <a:cubicBezTo>
                      <a:pt x="4" y="43"/>
                      <a:pt x="4" y="43"/>
                      <a:pt x="4" y="43"/>
                    </a:cubicBezTo>
                    <a:cubicBezTo>
                      <a:pt x="0" y="50"/>
                      <a:pt x="3" y="55"/>
                      <a:pt x="11" y="55"/>
                    </a:cubicBezTo>
                    <a:cubicBezTo>
                      <a:pt x="18" y="55"/>
                      <a:pt x="18" y="55"/>
                      <a:pt x="18" y="55"/>
                    </a:cubicBezTo>
                    <a:cubicBezTo>
                      <a:pt x="19" y="55"/>
                      <a:pt x="19" y="55"/>
                      <a:pt x="19" y="55"/>
                    </a:cubicBezTo>
                    <a:cubicBezTo>
                      <a:pt x="19" y="66"/>
                      <a:pt x="19" y="66"/>
                      <a:pt x="19" y="66"/>
                    </a:cubicBezTo>
                    <a:cubicBezTo>
                      <a:pt x="23" y="63"/>
                      <a:pt x="27" y="62"/>
                      <a:pt x="32" y="62"/>
                    </a:cubicBezTo>
                    <a:cubicBezTo>
                      <a:pt x="32" y="62"/>
                      <a:pt x="32" y="62"/>
                      <a:pt x="32" y="62"/>
                    </a:cubicBezTo>
                    <a:cubicBezTo>
                      <a:pt x="37" y="62"/>
                      <a:pt x="42" y="63"/>
                      <a:pt x="46" y="66"/>
                    </a:cubicBezTo>
                    <a:cubicBezTo>
                      <a:pt x="46" y="55"/>
                      <a:pt x="46" y="55"/>
                      <a:pt x="46" y="55"/>
                    </a:cubicBezTo>
                    <a:cubicBezTo>
                      <a:pt x="46" y="55"/>
                      <a:pt x="46" y="55"/>
                      <a:pt x="46" y="55"/>
                    </a:cubicBezTo>
                    <a:cubicBezTo>
                      <a:pt x="53" y="55"/>
                      <a:pt x="53" y="55"/>
                      <a:pt x="53" y="55"/>
                    </a:cubicBezTo>
                    <a:cubicBezTo>
                      <a:pt x="61" y="55"/>
                      <a:pt x="64" y="49"/>
                      <a:pt x="60" y="43"/>
                    </a:cubicBezTo>
                    <a:lnTo>
                      <a:pt x="57"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500">
                  <a:cs typeface="+mn-ea"/>
                  <a:sym typeface="+mn-lt"/>
                </a:endParaRPr>
              </a:p>
            </p:txBody>
          </p:sp>
          <p:sp>
            <p:nvSpPr>
              <p:cNvPr id="130" name="Freeform 70"/>
              <p:cNvSpPr>
                <a:spLocks/>
              </p:cNvSpPr>
              <p:nvPr/>
            </p:nvSpPr>
            <p:spPr bwMode="auto">
              <a:xfrm>
                <a:off x="2290424" y="5688115"/>
                <a:ext cx="75013" cy="75013"/>
              </a:xfrm>
              <a:custGeom>
                <a:avLst/>
                <a:gdLst>
                  <a:gd name="T0" fmla="*/ 17 w 35"/>
                  <a:gd name="T1" fmla="*/ 0 h 35"/>
                  <a:gd name="T2" fmla="*/ 17 w 35"/>
                  <a:gd name="T3" fmla="*/ 0 h 35"/>
                  <a:gd name="T4" fmla="*/ 17 w 35"/>
                  <a:gd name="T5" fmla="*/ 0 h 35"/>
                  <a:gd name="T6" fmla="*/ 17 w 35"/>
                  <a:gd name="T7" fmla="*/ 0 h 35"/>
                  <a:gd name="T8" fmla="*/ 17 w 35"/>
                  <a:gd name="T9" fmla="*/ 0 h 35"/>
                  <a:gd name="T10" fmla="*/ 4 w 35"/>
                  <a:gd name="T11" fmla="*/ 6 h 35"/>
                  <a:gd name="T12" fmla="*/ 0 w 35"/>
                  <a:gd name="T13" fmla="*/ 17 h 35"/>
                  <a:gd name="T14" fmla="*/ 0 w 35"/>
                  <a:gd name="T15" fmla="*/ 17 h 35"/>
                  <a:gd name="T16" fmla="*/ 17 w 35"/>
                  <a:gd name="T17" fmla="*/ 35 h 35"/>
                  <a:gd name="T18" fmla="*/ 17 w 35"/>
                  <a:gd name="T19" fmla="*/ 35 h 35"/>
                  <a:gd name="T20" fmla="*/ 35 w 35"/>
                  <a:gd name="T21" fmla="*/ 17 h 35"/>
                  <a:gd name="T22" fmla="*/ 35 w 35"/>
                  <a:gd name="T23" fmla="*/ 17 h 35"/>
                  <a:gd name="T24" fmla="*/ 31 w 35"/>
                  <a:gd name="T25" fmla="*/ 6 h 35"/>
                  <a:gd name="T26" fmla="*/ 17 w 35"/>
                  <a:gd name="T2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35">
                    <a:moveTo>
                      <a:pt x="17" y="0"/>
                    </a:moveTo>
                    <a:cubicBezTo>
                      <a:pt x="17" y="0"/>
                      <a:pt x="17" y="0"/>
                      <a:pt x="17" y="0"/>
                    </a:cubicBezTo>
                    <a:cubicBezTo>
                      <a:pt x="17" y="0"/>
                      <a:pt x="17" y="0"/>
                      <a:pt x="17" y="0"/>
                    </a:cubicBezTo>
                    <a:cubicBezTo>
                      <a:pt x="17" y="0"/>
                      <a:pt x="17" y="0"/>
                      <a:pt x="17" y="0"/>
                    </a:cubicBezTo>
                    <a:cubicBezTo>
                      <a:pt x="17" y="0"/>
                      <a:pt x="17" y="0"/>
                      <a:pt x="17" y="0"/>
                    </a:cubicBezTo>
                    <a:cubicBezTo>
                      <a:pt x="12" y="0"/>
                      <a:pt x="7" y="2"/>
                      <a:pt x="4" y="6"/>
                    </a:cubicBezTo>
                    <a:cubicBezTo>
                      <a:pt x="1" y="9"/>
                      <a:pt x="0" y="13"/>
                      <a:pt x="0" y="17"/>
                    </a:cubicBezTo>
                    <a:cubicBezTo>
                      <a:pt x="0" y="17"/>
                      <a:pt x="0" y="17"/>
                      <a:pt x="0" y="17"/>
                    </a:cubicBezTo>
                    <a:cubicBezTo>
                      <a:pt x="0" y="27"/>
                      <a:pt x="8" y="35"/>
                      <a:pt x="17" y="35"/>
                    </a:cubicBezTo>
                    <a:cubicBezTo>
                      <a:pt x="17" y="35"/>
                      <a:pt x="17" y="35"/>
                      <a:pt x="17" y="35"/>
                    </a:cubicBezTo>
                    <a:cubicBezTo>
                      <a:pt x="27" y="35"/>
                      <a:pt x="35" y="27"/>
                      <a:pt x="35" y="17"/>
                    </a:cubicBezTo>
                    <a:cubicBezTo>
                      <a:pt x="35" y="17"/>
                      <a:pt x="35" y="17"/>
                      <a:pt x="35" y="17"/>
                    </a:cubicBezTo>
                    <a:cubicBezTo>
                      <a:pt x="35" y="13"/>
                      <a:pt x="33" y="9"/>
                      <a:pt x="31" y="6"/>
                    </a:cubicBezTo>
                    <a:cubicBezTo>
                      <a:pt x="27" y="2"/>
                      <a:pt x="23"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500">
                  <a:cs typeface="+mn-ea"/>
                  <a:sym typeface="+mn-lt"/>
                </a:endParaRPr>
              </a:p>
            </p:txBody>
          </p:sp>
        </p:grpSp>
        <p:grpSp>
          <p:nvGrpSpPr>
            <p:cNvPr id="125" name="组合 124"/>
            <p:cNvGrpSpPr>
              <a:grpSpLocks noChangeAspect="1"/>
            </p:cNvGrpSpPr>
            <p:nvPr/>
          </p:nvGrpSpPr>
          <p:grpSpPr>
            <a:xfrm>
              <a:off x="478903" y="4355475"/>
              <a:ext cx="2158455" cy="2196000"/>
              <a:chOff x="5397500" y="5734050"/>
              <a:chExt cx="365125" cy="371476"/>
            </a:xfrm>
            <a:grpFill/>
          </p:grpSpPr>
          <p:sp>
            <p:nvSpPr>
              <p:cNvPr id="126" name="Freeform 288"/>
              <p:cNvSpPr>
                <a:spLocks/>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500">
                  <a:cs typeface="+mn-ea"/>
                  <a:sym typeface="+mn-lt"/>
                </a:endParaRPr>
              </a:p>
            </p:txBody>
          </p:sp>
          <p:sp>
            <p:nvSpPr>
              <p:cNvPr id="127"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500">
                  <a:cs typeface="+mn-ea"/>
                  <a:sym typeface="+mn-lt"/>
                </a:endParaRPr>
              </a:p>
            </p:txBody>
          </p:sp>
          <p:sp>
            <p:nvSpPr>
              <p:cNvPr id="128" name="Freeform 291"/>
              <p:cNvSpPr>
                <a:spLocks/>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500">
                  <a:cs typeface="+mn-ea"/>
                  <a:sym typeface="+mn-lt"/>
                </a:endParaRPr>
              </a:p>
            </p:txBody>
          </p:sp>
        </p:grpSp>
      </p:grpSp>
      <p:sp>
        <p:nvSpPr>
          <p:cNvPr id="131" name="矩形 130"/>
          <p:cNvSpPr/>
          <p:nvPr/>
        </p:nvSpPr>
        <p:spPr>
          <a:xfrm>
            <a:off x="7335609" y="1644109"/>
            <a:ext cx="1107959" cy="369314"/>
          </a:xfrm>
          <a:prstGeom prst="rect">
            <a:avLst/>
          </a:prstGeom>
        </p:spPr>
        <p:txBody>
          <a:bodyPr wrap="none" lIns="91422" tIns="45711" rIns="91422" bIns="45711">
            <a:spAutoFit/>
          </a:bodyPr>
          <a:lstStyle/>
          <a:p>
            <a:r>
              <a:rPr lang="zh-CN" altLang="en-US" b="1" dirty="0">
                <a:solidFill>
                  <a:schemeClr val="tx1">
                    <a:lumMod val="50000"/>
                    <a:lumOff val="50000"/>
                  </a:schemeClr>
                </a:solidFill>
                <a:cs typeface="+mn-ea"/>
                <a:sym typeface="+mn-lt"/>
              </a:rPr>
              <a:t>添加标题</a:t>
            </a:r>
            <a:endParaRPr lang="en-US" altLang="zh-CN" b="1" dirty="0">
              <a:solidFill>
                <a:schemeClr val="tx1">
                  <a:lumMod val="50000"/>
                  <a:lumOff val="50000"/>
                </a:schemeClr>
              </a:solidFill>
              <a:cs typeface="+mn-ea"/>
              <a:sym typeface="+mn-lt"/>
            </a:endParaRPr>
          </a:p>
        </p:txBody>
      </p:sp>
      <p:sp>
        <p:nvSpPr>
          <p:cNvPr id="132" name="矩形 47"/>
          <p:cNvSpPr>
            <a:spLocks noChangeArrowheads="1"/>
          </p:cNvSpPr>
          <p:nvPr/>
        </p:nvSpPr>
        <p:spPr bwMode="auto">
          <a:xfrm>
            <a:off x="7335610" y="2032409"/>
            <a:ext cx="3621551" cy="757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200" dirty="0">
                <a:solidFill>
                  <a:schemeClr val="tx1">
                    <a:lumMod val="50000"/>
                    <a:lumOff val="50000"/>
                  </a:schemeClr>
                </a:solidFill>
                <a:latin typeface="+mn-lt"/>
                <a:ea typeface="+mn-ea"/>
                <a:cs typeface="+mn-ea"/>
                <a:sym typeface="+mn-lt"/>
              </a:rPr>
              <a:t>在此录入上述图表的综合描述说明，在此录入上述图表的综合描述说明，在此录入上述图表的综合描述说明。</a:t>
            </a:r>
          </a:p>
        </p:txBody>
      </p:sp>
      <p:sp>
        <p:nvSpPr>
          <p:cNvPr id="133" name="矩形 132"/>
          <p:cNvSpPr/>
          <p:nvPr/>
        </p:nvSpPr>
        <p:spPr>
          <a:xfrm>
            <a:off x="7335609" y="3168035"/>
            <a:ext cx="1107959" cy="369314"/>
          </a:xfrm>
          <a:prstGeom prst="rect">
            <a:avLst/>
          </a:prstGeom>
        </p:spPr>
        <p:txBody>
          <a:bodyPr wrap="none" lIns="91422" tIns="45711" rIns="91422" bIns="45711">
            <a:spAutoFit/>
          </a:bodyPr>
          <a:lstStyle/>
          <a:p>
            <a:r>
              <a:rPr lang="zh-CN" altLang="en-US" b="1" dirty="0">
                <a:solidFill>
                  <a:schemeClr val="tx1">
                    <a:lumMod val="50000"/>
                    <a:lumOff val="50000"/>
                  </a:schemeClr>
                </a:solidFill>
                <a:cs typeface="+mn-ea"/>
                <a:sym typeface="+mn-lt"/>
              </a:rPr>
              <a:t>添加标题</a:t>
            </a:r>
            <a:endParaRPr lang="en-US" altLang="zh-CN" b="1" dirty="0">
              <a:solidFill>
                <a:schemeClr val="tx1">
                  <a:lumMod val="50000"/>
                  <a:lumOff val="50000"/>
                </a:schemeClr>
              </a:solidFill>
              <a:cs typeface="+mn-ea"/>
              <a:sym typeface="+mn-lt"/>
            </a:endParaRPr>
          </a:p>
        </p:txBody>
      </p:sp>
      <p:sp>
        <p:nvSpPr>
          <p:cNvPr id="134" name="矩形 47"/>
          <p:cNvSpPr>
            <a:spLocks noChangeArrowheads="1"/>
          </p:cNvSpPr>
          <p:nvPr/>
        </p:nvSpPr>
        <p:spPr bwMode="auto">
          <a:xfrm>
            <a:off x="7335610" y="3556333"/>
            <a:ext cx="3621551" cy="757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200" dirty="0">
                <a:solidFill>
                  <a:schemeClr val="tx1">
                    <a:lumMod val="50000"/>
                    <a:lumOff val="50000"/>
                  </a:schemeClr>
                </a:solidFill>
                <a:latin typeface="+mn-lt"/>
                <a:ea typeface="+mn-ea"/>
                <a:cs typeface="+mn-ea"/>
                <a:sym typeface="+mn-lt"/>
              </a:rPr>
              <a:t>在此录入上述图表的综合描述说明，在此录入上述图表的综合描述说明，在此录入上述图表的综合描述说明。</a:t>
            </a:r>
          </a:p>
        </p:txBody>
      </p:sp>
      <p:sp>
        <p:nvSpPr>
          <p:cNvPr id="135" name="矩形 134"/>
          <p:cNvSpPr/>
          <p:nvPr/>
        </p:nvSpPr>
        <p:spPr>
          <a:xfrm>
            <a:off x="7335609" y="4691959"/>
            <a:ext cx="1107959" cy="369314"/>
          </a:xfrm>
          <a:prstGeom prst="rect">
            <a:avLst/>
          </a:prstGeom>
        </p:spPr>
        <p:txBody>
          <a:bodyPr wrap="none" lIns="91422" tIns="45711" rIns="91422" bIns="45711">
            <a:spAutoFit/>
          </a:bodyPr>
          <a:lstStyle/>
          <a:p>
            <a:r>
              <a:rPr lang="zh-CN" altLang="en-US" b="1" dirty="0">
                <a:solidFill>
                  <a:schemeClr val="tx1">
                    <a:lumMod val="50000"/>
                    <a:lumOff val="50000"/>
                  </a:schemeClr>
                </a:solidFill>
                <a:cs typeface="+mn-ea"/>
                <a:sym typeface="+mn-lt"/>
              </a:rPr>
              <a:t>添加标题</a:t>
            </a:r>
            <a:endParaRPr lang="en-US" altLang="zh-CN" b="1" dirty="0">
              <a:solidFill>
                <a:schemeClr val="tx1">
                  <a:lumMod val="50000"/>
                  <a:lumOff val="50000"/>
                </a:schemeClr>
              </a:solidFill>
              <a:cs typeface="+mn-ea"/>
              <a:sym typeface="+mn-lt"/>
            </a:endParaRPr>
          </a:p>
        </p:txBody>
      </p:sp>
      <p:sp>
        <p:nvSpPr>
          <p:cNvPr id="136" name="矩形 47"/>
          <p:cNvSpPr>
            <a:spLocks noChangeArrowheads="1"/>
          </p:cNvSpPr>
          <p:nvPr/>
        </p:nvSpPr>
        <p:spPr bwMode="auto">
          <a:xfrm>
            <a:off x="7335610" y="5080255"/>
            <a:ext cx="3621551" cy="757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200" dirty="0">
                <a:solidFill>
                  <a:schemeClr val="tx1">
                    <a:lumMod val="50000"/>
                    <a:lumOff val="50000"/>
                  </a:schemeClr>
                </a:solidFill>
                <a:latin typeface="+mn-lt"/>
                <a:ea typeface="+mn-ea"/>
                <a:cs typeface="+mn-ea"/>
                <a:sym typeface="+mn-lt"/>
              </a:rPr>
              <a:t>在此录入上述图表的综合描述说明，在此录入上述图表的综合描述说明，在此录入上述图表的描述说明。</a:t>
            </a:r>
          </a:p>
        </p:txBody>
      </p:sp>
      <p:sp>
        <p:nvSpPr>
          <p:cNvPr id="137" name="矩形 136"/>
          <p:cNvSpPr/>
          <p:nvPr/>
        </p:nvSpPr>
        <p:spPr>
          <a:xfrm>
            <a:off x="3642252" y="1513593"/>
            <a:ext cx="1210570" cy="400101"/>
          </a:xfrm>
          <a:prstGeom prst="rect">
            <a:avLst/>
          </a:prstGeom>
        </p:spPr>
        <p:txBody>
          <a:bodyPr wrap="none" lIns="91422" tIns="45711" rIns="91422" bIns="45711">
            <a:spAutoFit/>
          </a:bodyPr>
          <a:lstStyle/>
          <a:p>
            <a:r>
              <a:rPr lang="zh-CN" altLang="en-US" sz="2000" b="1" dirty="0">
                <a:solidFill>
                  <a:schemeClr val="tx1">
                    <a:lumMod val="50000"/>
                    <a:lumOff val="50000"/>
                  </a:schemeClr>
                </a:solidFill>
                <a:cs typeface="+mn-ea"/>
                <a:sym typeface="+mn-lt"/>
              </a:rPr>
              <a:t>添加标题</a:t>
            </a:r>
            <a:endParaRPr lang="en-US" altLang="zh-CN" sz="2000" b="1" dirty="0">
              <a:solidFill>
                <a:schemeClr val="tx1">
                  <a:lumMod val="50000"/>
                  <a:lumOff val="50000"/>
                </a:schemeClr>
              </a:solidFill>
              <a:cs typeface="+mn-ea"/>
              <a:sym typeface="+mn-lt"/>
            </a:endParaRPr>
          </a:p>
        </p:txBody>
      </p:sp>
      <p:sp>
        <p:nvSpPr>
          <p:cNvPr id="138" name="矩形 47"/>
          <p:cNvSpPr>
            <a:spLocks noChangeArrowheads="1"/>
          </p:cNvSpPr>
          <p:nvPr/>
        </p:nvSpPr>
        <p:spPr bwMode="auto">
          <a:xfrm>
            <a:off x="3626490" y="2695666"/>
            <a:ext cx="2812663" cy="53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200" dirty="0">
                <a:solidFill>
                  <a:schemeClr val="tx1">
                    <a:lumMod val="50000"/>
                    <a:lumOff val="50000"/>
                  </a:schemeClr>
                </a:solidFill>
                <a:latin typeface="+mn-lt"/>
                <a:ea typeface="+mn-ea"/>
                <a:cs typeface="+mn-ea"/>
                <a:sym typeface="+mn-lt"/>
              </a:rPr>
              <a:t>在此录入上述图表的描述说明，在此录入上述图表的描述说明。</a:t>
            </a:r>
          </a:p>
        </p:txBody>
      </p:sp>
      <p:sp>
        <p:nvSpPr>
          <p:cNvPr id="139" name="矩形 138"/>
          <p:cNvSpPr/>
          <p:nvPr/>
        </p:nvSpPr>
        <p:spPr>
          <a:xfrm>
            <a:off x="3642252" y="3718976"/>
            <a:ext cx="1210570" cy="400101"/>
          </a:xfrm>
          <a:prstGeom prst="rect">
            <a:avLst/>
          </a:prstGeom>
        </p:spPr>
        <p:txBody>
          <a:bodyPr wrap="none" lIns="91422" tIns="45711" rIns="91422" bIns="45711">
            <a:spAutoFit/>
          </a:bodyPr>
          <a:lstStyle/>
          <a:p>
            <a:r>
              <a:rPr lang="zh-CN" altLang="en-US" sz="2000" b="1" dirty="0">
                <a:solidFill>
                  <a:schemeClr val="tx1">
                    <a:lumMod val="50000"/>
                    <a:lumOff val="50000"/>
                  </a:schemeClr>
                </a:solidFill>
                <a:cs typeface="+mn-ea"/>
                <a:sym typeface="+mn-lt"/>
              </a:rPr>
              <a:t>添加标题</a:t>
            </a:r>
            <a:endParaRPr lang="en-US" altLang="zh-CN" sz="2000" b="1" dirty="0">
              <a:solidFill>
                <a:schemeClr val="tx1">
                  <a:lumMod val="50000"/>
                  <a:lumOff val="50000"/>
                </a:schemeClr>
              </a:solidFill>
              <a:cs typeface="+mn-ea"/>
              <a:sym typeface="+mn-lt"/>
            </a:endParaRPr>
          </a:p>
        </p:txBody>
      </p:sp>
      <p:sp>
        <p:nvSpPr>
          <p:cNvPr id="140" name="矩形 47"/>
          <p:cNvSpPr>
            <a:spLocks noChangeArrowheads="1"/>
          </p:cNvSpPr>
          <p:nvPr/>
        </p:nvSpPr>
        <p:spPr bwMode="auto">
          <a:xfrm>
            <a:off x="3626490" y="4885284"/>
            <a:ext cx="2812663" cy="53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200" dirty="0">
                <a:solidFill>
                  <a:schemeClr val="tx1">
                    <a:lumMod val="50000"/>
                    <a:lumOff val="50000"/>
                  </a:schemeClr>
                </a:solidFill>
                <a:latin typeface="+mn-lt"/>
                <a:ea typeface="+mn-ea"/>
                <a:cs typeface="+mn-ea"/>
                <a:sym typeface="+mn-lt"/>
              </a:rPr>
              <a:t>在此录入上述图表的描述说明，在此录入上述图表的描述说明。</a:t>
            </a:r>
          </a:p>
        </p:txBody>
      </p:sp>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Tree>
    <p:extLst>
      <p:ext uri="{BB962C8B-B14F-4D97-AF65-F5344CB8AC3E}">
        <p14:creationId xmlns:p14="http://schemas.microsoft.com/office/powerpoint/2010/main" val="167665378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15"/>
                                        </p:tgtEl>
                                        <p:attrNameLst>
                                          <p:attrName>style.visibility</p:attrName>
                                        </p:attrNameLst>
                                      </p:cBhvr>
                                      <p:to>
                                        <p:strVal val="visible"/>
                                      </p:to>
                                    </p:set>
                                    <p:anim calcmode="lin" valueType="num">
                                      <p:cBhvr>
                                        <p:cTn id="7" dur="350" fill="hold"/>
                                        <p:tgtEl>
                                          <p:spTgt spid="115"/>
                                        </p:tgtEl>
                                        <p:attrNameLst>
                                          <p:attrName>ppt_w</p:attrName>
                                        </p:attrNameLst>
                                      </p:cBhvr>
                                      <p:tavLst>
                                        <p:tav tm="0">
                                          <p:val>
                                            <p:fltVal val="0"/>
                                          </p:val>
                                        </p:tav>
                                        <p:tav tm="100000">
                                          <p:val>
                                            <p:strVal val="#ppt_w"/>
                                          </p:val>
                                        </p:tav>
                                      </p:tavLst>
                                    </p:anim>
                                    <p:anim calcmode="lin" valueType="num">
                                      <p:cBhvr>
                                        <p:cTn id="8" dur="350" fill="hold"/>
                                        <p:tgtEl>
                                          <p:spTgt spid="115"/>
                                        </p:tgtEl>
                                        <p:attrNameLst>
                                          <p:attrName>ppt_h</p:attrName>
                                        </p:attrNameLst>
                                      </p:cBhvr>
                                      <p:tavLst>
                                        <p:tav tm="0">
                                          <p:val>
                                            <p:fltVal val="0"/>
                                          </p:val>
                                        </p:tav>
                                        <p:tav tm="100000">
                                          <p:val>
                                            <p:strVal val="#ppt_h"/>
                                          </p:val>
                                        </p:tav>
                                      </p:tavLst>
                                    </p:anim>
                                    <p:animEffect transition="in" filter="fade">
                                      <p:cBhvr>
                                        <p:cTn id="9" dur="350"/>
                                        <p:tgtEl>
                                          <p:spTgt spid="115"/>
                                        </p:tgtEl>
                                      </p:cBhvr>
                                    </p:animEffect>
                                  </p:childTnLst>
                                </p:cTn>
                              </p:par>
                            </p:childTnLst>
                          </p:cTn>
                        </p:par>
                        <p:par>
                          <p:cTn id="10" fill="hold">
                            <p:stCondLst>
                              <p:cond delay="350"/>
                            </p:stCondLst>
                            <p:childTnLst>
                              <p:par>
                                <p:cTn id="11" presetID="22" presetClass="entr" presetSubtype="8" fill="hold" nodeType="afterEffect">
                                  <p:stCondLst>
                                    <p:cond delay="0"/>
                                  </p:stCondLst>
                                  <p:childTnLst>
                                    <p:set>
                                      <p:cBhvr>
                                        <p:cTn id="12" dur="1" fill="hold">
                                          <p:stCondLst>
                                            <p:cond delay="0"/>
                                          </p:stCondLst>
                                        </p:cTn>
                                        <p:tgtEl>
                                          <p:spTgt spid="97"/>
                                        </p:tgtEl>
                                        <p:attrNameLst>
                                          <p:attrName>style.visibility</p:attrName>
                                        </p:attrNameLst>
                                      </p:cBhvr>
                                      <p:to>
                                        <p:strVal val="visible"/>
                                      </p:to>
                                    </p:set>
                                    <p:animEffect transition="in" filter="wipe(left)">
                                      <p:cBhvr>
                                        <p:cTn id="13" dur="500"/>
                                        <p:tgtEl>
                                          <p:spTgt spid="97"/>
                                        </p:tgtEl>
                                      </p:cBhvr>
                                    </p:animEffect>
                                  </p:childTnLst>
                                </p:cTn>
                              </p:par>
                            </p:childTnLst>
                          </p:cTn>
                        </p:par>
                        <p:par>
                          <p:cTn id="14" fill="hold">
                            <p:stCondLst>
                              <p:cond delay="850"/>
                            </p:stCondLst>
                            <p:childTnLst>
                              <p:par>
                                <p:cTn id="15" presetID="22" presetClass="entr" presetSubtype="8" fill="hold" nodeType="afterEffect">
                                  <p:stCondLst>
                                    <p:cond delay="0"/>
                                  </p:stCondLst>
                                  <p:childTnLst>
                                    <p:set>
                                      <p:cBhvr>
                                        <p:cTn id="16" dur="1" fill="hold">
                                          <p:stCondLst>
                                            <p:cond delay="0"/>
                                          </p:stCondLst>
                                        </p:cTn>
                                        <p:tgtEl>
                                          <p:spTgt spid="102"/>
                                        </p:tgtEl>
                                        <p:attrNameLst>
                                          <p:attrName>style.visibility</p:attrName>
                                        </p:attrNameLst>
                                      </p:cBhvr>
                                      <p:to>
                                        <p:strVal val="visible"/>
                                      </p:to>
                                    </p:set>
                                    <p:animEffect transition="in" filter="wipe(left)">
                                      <p:cBhvr>
                                        <p:cTn id="17" dur="500"/>
                                        <p:tgtEl>
                                          <p:spTgt spid="102"/>
                                        </p:tgtEl>
                                      </p:cBhvr>
                                    </p:animEffect>
                                  </p:childTnLst>
                                </p:cTn>
                              </p:par>
                            </p:childTnLst>
                          </p:cTn>
                        </p:par>
                        <p:par>
                          <p:cTn id="18" fill="hold">
                            <p:stCondLst>
                              <p:cond delay="1350"/>
                            </p:stCondLst>
                            <p:childTnLst>
                              <p:par>
                                <p:cTn id="19" presetID="22" presetClass="entr" presetSubtype="4" fill="hold" grpId="0" nodeType="afterEffect">
                                  <p:stCondLst>
                                    <p:cond delay="0"/>
                                  </p:stCondLst>
                                  <p:childTnLst>
                                    <p:set>
                                      <p:cBhvr>
                                        <p:cTn id="20" dur="1" fill="hold">
                                          <p:stCondLst>
                                            <p:cond delay="0"/>
                                          </p:stCondLst>
                                        </p:cTn>
                                        <p:tgtEl>
                                          <p:spTgt spid="137"/>
                                        </p:tgtEl>
                                        <p:attrNameLst>
                                          <p:attrName>style.visibility</p:attrName>
                                        </p:attrNameLst>
                                      </p:cBhvr>
                                      <p:to>
                                        <p:strVal val="visible"/>
                                      </p:to>
                                    </p:set>
                                    <p:animEffect transition="in" filter="wipe(down)">
                                      <p:cBhvr>
                                        <p:cTn id="21" dur="500"/>
                                        <p:tgtEl>
                                          <p:spTgt spid="137"/>
                                        </p:tgtEl>
                                      </p:cBhvr>
                                    </p:animEffect>
                                  </p:childTnLst>
                                </p:cTn>
                              </p:par>
                              <p:par>
                                <p:cTn id="22" presetID="22" presetClass="entr" presetSubtype="1" fill="hold" grpId="0" nodeType="withEffect">
                                  <p:stCondLst>
                                    <p:cond delay="0"/>
                                  </p:stCondLst>
                                  <p:childTnLst>
                                    <p:set>
                                      <p:cBhvr>
                                        <p:cTn id="23" dur="1" fill="hold">
                                          <p:stCondLst>
                                            <p:cond delay="0"/>
                                          </p:stCondLst>
                                        </p:cTn>
                                        <p:tgtEl>
                                          <p:spTgt spid="138"/>
                                        </p:tgtEl>
                                        <p:attrNameLst>
                                          <p:attrName>style.visibility</p:attrName>
                                        </p:attrNameLst>
                                      </p:cBhvr>
                                      <p:to>
                                        <p:strVal val="visible"/>
                                      </p:to>
                                    </p:set>
                                    <p:animEffect transition="in" filter="wipe(up)">
                                      <p:cBhvr>
                                        <p:cTn id="24" dur="500"/>
                                        <p:tgtEl>
                                          <p:spTgt spid="138"/>
                                        </p:tgtEl>
                                      </p:cBhvr>
                                    </p:animEffect>
                                  </p:childTnLst>
                                </p:cTn>
                              </p:par>
                            </p:childTnLst>
                          </p:cTn>
                        </p:par>
                        <p:par>
                          <p:cTn id="25" fill="hold">
                            <p:stCondLst>
                              <p:cond delay="1850"/>
                            </p:stCondLst>
                            <p:childTnLst>
                              <p:par>
                                <p:cTn id="26" presetID="53" presetClass="entr" presetSubtype="16" fill="hold" nodeType="afterEffect">
                                  <p:stCondLst>
                                    <p:cond delay="0"/>
                                  </p:stCondLst>
                                  <p:childTnLst>
                                    <p:set>
                                      <p:cBhvr>
                                        <p:cTn id="27" dur="1" fill="hold">
                                          <p:stCondLst>
                                            <p:cond delay="0"/>
                                          </p:stCondLst>
                                        </p:cTn>
                                        <p:tgtEl>
                                          <p:spTgt spid="123"/>
                                        </p:tgtEl>
                                        <p:attrNameLst>
                                          <p:attrName>style.visibility</p:attrName>
                                        </p:attrNameLst>
                                      </p:cBhvr>
                                      <p:to>
                                        <p:strVal val="visible"/>
                                      </p:to>
                                    </p:set>
                                    <p:anim calcmode="lin" valueType="num">
                                      <p:cBhvr>
                                        <p:cTn id="28" dur="350" fill="hold"/>
                                        <p:tgtEl>
                                          <p:spTgt spid="123"/>
                                        </p:tgtEl>
                                        <p:attrNameLst>
                                          <p:attrName>ppt_w</p:attrName>
                                        </p:attrNameLst>
                                      </p:cBhvr>
                                      <p:tavLst>
                                        <p:tav tm="0">
                                          <p:val>
                                            <p:fltVal val="0"/>
                                          </p:val>
                                        </p:tav>
                                        <p:tav tm="100000">
                                          <p:val>
                                            <p:strVal val="#ppt_w"/>
                                          </p:val>
                                        </p:tav>
                                      </p:tavLst>
                                    </p:anim>
                                    <p:anim calcmode="lin" valueType="num">
                                      <p:cBhvr>
                                        <p:cTn id="29" dur="350" fill="hold"/>
                                        <p:tgtEl>
                                          <p:spTgt spid="123"/>
                                        </p:tgtEl>
                                        <p:attrNameLst>
                                          <p:attrName>ppt_h</p:attrName>
                                        </p:attrNameLst>
                                      </p:cBhvr>
                                      <p:tavLst>
                                        <p:tav tm="0">
                                          <p:val>
                                            <p:fltVal val="0"/>
                                          </p:val>
                                        </p:tav>
                                        <p:tav tm="100000">
                                          <p:val>
                                            <p:strVal val="#ppt_h"/>
                                          </p:val>
                                        </p:tav>
                                      </p:tavLst>
                                    </p:anim>
                                    <p:animEffect transition="in" filter="fade">
                                      <p:cBhvr>
                                        <p:cTn id="30" dur="350"/>
                                        <p:tgtEl>
                                          <p:spTgt spid="123"/>
                                        </p:tgtEl>
                                      </p:cBhvr>
                                    </p:animEffect>
                                  </p:childTnLst>
                                </p:cTn>
                              </p:par>
                            </p:childTnLst>
                          </p:cTn>
                        </p:par>
                        <p:par>
                          <p:cTn id="31" fill="hold">
                            <p:stCondLst>
                              <p:cond delay="2200"/>
                            </p:stCondLst>
                            <p:childTnLst>
                              <p:par>
                                <p:cTn id="32" presetID="22" presetClass="entr" presetSubtype="8" fill="hold" nodeType="afterEffect">
                                  <p:stCondLst>
                                    <p:cond delay="0"/>
                                  </p:stCondLst>
                                  <p:childTnLst>
                                    <p:set>
                                      <p:cBhvr>
                                        <p:cTn id="33" dur="1" fill="hold">
                                          <p:stCondLst>
                                            <p:cond delay="0"/>
                                          </p:stCondLst>
                                        </p:cTn>
                                        <p:tgtEl>
                                          <p:spTgt spid="107"/>
                                        </p:tgtEl>
                                        <p:attrNameLst>
                                          <p:attrName>style.visibility</p:attrName>
                                        </p:attrNameLst>
                                      </p:cBhvr>
                                      <p:to>
                                        <p:strVal val="visible"/>
                                      </p:to>
                                    </p:set>
                                    <p:animEffect transition="in" filter="wipe(left)">
                                      <p:cBhvr>
                                        <p:cTn id="34" dur="500"/>
                                        <p:tgtEl>
                                          <p:spTgt spid="107"/>
                                        </p:tgtEl>
                                      </p:cBhvr>
                                    </p:animEffect>
                                  </p:childTnLst>
                                </p:cTn>
                              </p:par>
                            </p:childTnLst>
                          </p:cTn>
                        </p:par>
                        <p:par>
                          <p:cTn id="35" fill="hold">
                            <p:stCondLst>
                              <p:cond delay="2700"/>
                            </p:stCondLst>
                            <p:childTnLst>
                              <p:par>
                                <p:cTn id="36" presetID="22" presetClass="entr" presetSubtype="8" fill="hold" nodeType="afterEffect">
                                  <p:stCondLst>
                                    <p:cond delay="0"/>
                                  </p:stCondLst>
                                  <p:childTnLst>
                                    <p:set>
                                      <p:cBhvr>
                                        <p:cTn id="37" dur="1" fill="hold">
                                          <p:stCondLst>
                                            <p:cond delay="0"/>
                                          </p:stCondLst>
                                        </p:cTn>
                                        <p:tgtEl>
                                          <p:spTgt spid="111"/>
                                        </p:tgtEl>
                                        <p:attrNameLst>
                                          <p:attrName>style.visibility</p:attrName>
                                        </p:attrNameLst>
                                      </p:cBhvr>
                                      <p:to>
                                        <p:strVal val="visible"/>
                                      </p:to>
                                    </p:set>
                                    <p:animEffect transition="in" filter="wipe(left)">
                                      <p:cBhvr>
                                        <p:cTn id="38" dur="500"/>
                                        <p:tgtEl>
                                          <p:spTgt spid="111"/>
                                        </p:tgtEl>
                                      </p:cBhvr>
                                    </p:animEffect>
                                  </p:childTnLst>
                                </p:cTn>
                              </p:par>
                            </p:childTnLst>
                          </p:cTn>
                        </p:par>
                        <p:par>
                          <p:cTn id="39" fill="hold">
                            <p:stCondLst>
                              <p:cond delay="3200"/>
                            </p:stCondLst>
                            <p:childTnLst>
                              <p:par>
                                <p:cTn id="40" presetID="22" presetClass="entr" presetSubtype="4" fill="hold" grpId="0" nodeType="afterEffect">
                                  <p:stCondLst>
                                    <p:cond delay="0"/>
                                  </p:stCondLst>
                                  <p:childTnLst>
                                    <p:set>
                                      <p:cBhvr>
                                        <p:cTn id="41" dur="1" fill="hold">
                                          <p:stCondLst>
                                            <p:cond delay="0"/>
                                          </p:stCondLst>
                                        </p:cTn>
                                        <p:tgtEl>
                                          <p:spTgt spid="139"/>
                                        </p:tgtEl>
                                        <p:attrNameLst>
                                          <p:attrName>style.visibility</p:attrName>
                                        </p:attrNameLst>
                                      </p:cBhvr>
                                      <p:to>
                                        <p:strVal val="visible"/>
                                      </p:to>
                                    </p:set>
                                    <p:animEffect transition="in" filter="wipe(down)">
                                      <p:cBhvr>
                                        <p:cTn id="42" dur="500"/>
                                        <p:tgtEl>
                                          <p:spTgt spid="139"/>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140"/>
                                        </p:tgtEl>
                                        <p:attrNameLst>
                                          <p:attrName>style.visibility</p:attrName>
                                        </p:attrNameLst>
                                      </p:cBhvr>
                                      <p:to>
                                        <p:strVal val="visible"/>
                                      </p:to>
                                    </p:set>
                                    <p:animEffect transition="in" filter="wipe(up)">
                                      <p:cBhvr>
                                        <p:cTn id="45" dur="500"/>
                                        <p:tgtEl>
                                          <p:spTgt spid="140"/>
                                        </p:tgtEl>
                                      </p:cBhvr>
                                    </p:animEffect>
                                  </p:childTnLst>
                                </p:cTn>
                              </p:par>
                            </p:childTnLst>
                          </p:cTn>
                        </p:par>
                        <p:par>
                          <p:cTn id="46" fill="hold">
                            <p:stCondLst>
                              <p:cond delay="3700"/>
                            </p:stCondLst>
                            <p:childTnLst>
                              <p:par>
                                <p:cTn id="47" presetID="16" presetClass="entr" presetSubtype="26" fill="hold" nodeType="afterEffect">
                                  <p:stCondLst>
                                    <p:cond delay="0"/>
                                  </p:stCondLst>
                                  <p:childTnLst>
                                    <p:set>
                                      <p:cBhvr>
                                        <p:cTn id="48" dur="1" fill="hold">
                                          <p:stCondLst>
                                            <p:cond delay="0"/>
                                          </p:stCondLst>
                                        </p:cTn>
                                        <p:tgtEl>
                                          <p:spTgt spid="96"/>
                                        </p:tgtEl>
                                        <p:attrNameLst>
                                          <p:attrName>style.visibility</p:attrName>
                                        </p:attrNameLst>
                                      </p:cBhvr>
                                      <p:to>
                                        <p:strVal val="visible"/>
                                      </p:to>
                                    </p:set>
                                    <p:animEffect transition="in" filter="barn(inHorizontal)">
                                      <p:cBhvr>
                                        <p:cTn id="49" dur="250"/>
                                        <p:tgtEl>
                                          <p:spTgt spid="96"/>
                                        </p:tgtEl>
                                      </p:cBhvr>
                                    </p:animEffect>
                                  </p:childTnLst>
                                </p:cTn>
                              </p:par>
                            </p:childTnLst>
                          </p:cTn>
                        </p:par>
                        <p:par>
                          <p:cTn id="50" fill="hold">
                            <p:stCondLst>
                              <p:cond delay="3950"/>
                            </p:stCondLst>
                            <p:childTnLst>
                              <p:par>
                                <p:cTn id="51" presetID="10" presetClass="entr" presetSubtype="0" fill="hold" grpId="0" nodeType="afterEffect">
                                  <p:stCondLst>
                                    <p:cond delay="0"/>
                                  </p:stCondLst>
                                  <p:childTnLst>
                                    <p:set>
                                      <p:cBhvr>
                                        <p:cTn id="52" dur="1" fill="hold">
                                          <p:stCondLst>
                                            <p:cond delay="0"/>
                                          </p:stCondLst>
                                        </p:cTn>
                                        <p:tgtEl>
                                          <p:spTgt spid="131"/>
                                        </p:tgtEl>
                                        <p:attrNameLst>
                                          <p:attrName>style.visibility</p:attrName>
                                        </p:attrNameLst>
                                      </p:cBhvr>
                                      <p:to>
                                        <p:strVal val="visible"/>
                                      </p:to>
                                    </p:set>
                                    <p:animEffect transition="in" filter="fade">
                                      <p:cBhvr>
                                        <p:cTn id="53" dur="500"/>
                                        <p:tgtEl>
                                          <p:spTgt spid="13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32"/>
                                        </p:tgtEl>
                                        <p:attrNameLst>
                                          <p:attrName>style.visibility</p:attrName>
                                        </p:attrNameLst>
                                      </p:cBhvr>
                                      <p:to>
                                        <p:strVal val="visible"/>
                                      </p:to>
                                    </p:set>
                                    <p:animEffect transition="in" filter="fade">
                                      <p:cBhvr>
                                        <p:cTn id="56" dur="500"/>
                                        <p:tgtEl>
                                          <p:spTgt spid="132"/>
                                        </p:tgtEl>
                                      </p:cBhvr>
                                    </p:animEffect>
                                  </p:childTnLst>
                                </p:cTn>
                              </p:par>
                            </p:childTnLst>
                          </p:cTn>
                        </p:par>
                        <p:par>
                          <p:cTn id="57" fill="hold">
                            <p:stCondLst>
                              <p:cond delay="4450"/>
                            </p:stCondLst>
                            <p:childTnLst>
                              <p:par>
                                <p:cTn id="58" presetID="10" presetClass="entr" presetSubtype="0" fill="hold" grpId="0" nodeType="afterEffect">
                                  <p:stCondLst>
                                    <p:cond delay="0"/>
                                  </p:stCondLst>
                                  <p:childTnLst>
                                    <p:set>
                                      <p:cBhvr>
                                        <p:cTn id="59" dur="1" fill="hold">
                                          <p:stCondLst>
                                            <p:cond delay="0"/>
                                          </p:stCondLst>
                                        </p:cTn>
                                        <p:tgtEl>
                                          <p:spTgt spid="133"/>
                                        </p:tgtEl>
                                        <p:attrNameLst>
                                          <p:attrName>style.visibility</p:attrName>
                                        </p:attrNameLst>
                                      </p:cBhvr>
                                      <p:to>
                                        <p:strVal val="visible"/>
                                      </p:to>
                                    </p:set>
                                    <p:animEffect transition="in" filter="fade">
                                      <p:cBhvr>
                                        <p:cTn id="60" dur="500"/>
                                        <p:tgtEl>
                                          <p:spTgt spid="133"/>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34"/>
                                        </p:tgtEl>
                                        <p:attrNameLst>
                                          <p:attrName>style.visibility</p:attrName>
                                        </p:attrNameLst>
                                      </p:cBhvr>
                                      <p:to>
                                        <p:strVal val="visible"/>
                                      </p:to>
                                    </p:set>
                                    <p:animEffect transition="in" filter="fade">
                                      <p:cBhvr>
                                        <p:cTn id="63" dur="500"/>
                                        <p:tgtEl>
                                          <p:spTgt spid="134"/>
                                        </p:tgtEl>
                                      </p:cBhvr>
                                    </p:animEffect>
                                  </p:childTnLst>
                                </p:cTn>
                              </p:par>
                            </p:childTnLst>
                          </p:cTn>
                        </p:par>
                        <p:par>
                          <p:cTn id="64" fill="hold">
                            <p:stCondLst>
                              <p:cond delay="4950"/>
                            </p:stCondLst>
                            <p:childTnLst>
                              <p:par>
                                <p:cTn id="65" presetID="10" presetClass="entr" presetSubtype="0" fill="hold" grpId="0" nodeType="afterEffect">
                                  <p:stCondLst>
                                    <p:cond delay="0"/>
                                  </p:stCondLst>
                                  <p:childTnLst>
                                    <p:set>
                                      <p:cBhvr>
                                        <p:cTn id="66" dur="1" fill="hold">
                                          <p:stCondLst>
                                            <p:cond delay="0"/>
                                          </p:stCondLst>
                                        </p:cTn>
                                        <p:tgtEl>
                                          <p:spTgt spid="135"/>
                                        </p:tgtEl>
                                        <p:attrNameLst>
                                          <p:attrName>style.visibility</p:attrName>
                                        </p:attrNameLst>
                                      </p:cBhvr>
                                      <p:to>
                                        <p:strVal val="visible"/>
                                      </p:to>
                                    </p:set>
                                    <p:animEffect transition="in" filter="fade">
                                      <p:cBhvr>
                                        <p:cTn id="67" dur="500"/>
                                        <p:tgtEl>
                                          <p:spTgt spid="135"/>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36"/>
                                        </p:tgtEl>
                                        <p:attrNameLst>
                                          <p:attrName>style.visibility</p:attrName>
                                        </p:attrNameLst>
                                      </p:cBhvr>
                                      <p:to>
                                        <p:strVal val="visible"/>
                                      </p:to>
                                    </p:set>
                                    <p:animEffect transition="in" filter="fade">
                                      <p:cBhvr>
                                        <p:cTn id="70" dur="5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p:bldP spid="132" grpId="0"/>
      <p:bldP spid="133" grpId="0"/>
      <p:bldP spid="134" grpId="0"/>
      <p:bldP spid="135" grpId="0"/>
      <p:bldP spid="136" grpId="0"/>
      <p:bldP spid="137" grpId="0"/>
      <p:bldP spid="138" grpId="0"/>
      <p:bldP spid="139" grpId="0"/>
      <p:bldP spid="14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grpSp>
        <p:nvGrpSpPr>
          <p:cNvPr id="21" name="Group 20"/>
          <p:cNvGrpSpPr/>
          <p:nvPr/>
        </p:nvGrpSpPr>
        <p:grpSpPr>
          <a:xfrm>
            <a:off x="1666746" y="2475411"/>
            <a:ext cx="2020126" cy="435428"/>
            <a:chOff x="1666168" y="2475411"/>
            <a:chExt cx="2020389" cy="435428"/>
          </a:xfrm>
        </p:grpSpPr>
        <p:sp>
          <p:nvSpPr>
            <p:cNvPr id="22" name="Rounded Rectangle 21"/>
            <p:cNvSpPr/>
            <p:nvPr/>
          </p:nvSpPr>
          <p:spPr>
            <a:xfrm>
              <a:off x="1666168" y="2475411"/>
              <a:ext cx="2020389" cy="435428"/>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23" name="Oval 22"/>
            <p:cNvSpPr/>
            <p:nvPr/>
          </p:nvSpPr>
          <p:spPr>
            <a:xfrm>
              <a:off x="1800958" y="2604968"/>
              <a:ext cx="176314" cy="1763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grpSp>
        <p:nvGrpSpPr>
          <p:cNvPr id="24" name="Group 23"/>
          <p:cNvGrpSpPr/>
          <p:nvPr/>
        </p:nvGrpSpPr>
        <p:grpSpPr>
          <a:xfrm>
            <a:off x="3251501" y="2475411"/>
            <a:ext cx="1655282" cy="435428"/>
            <a:chOff x="3251130" y="2475411"/>
            <a:chExt cx="1655497" cy="435428"/>
          </a:xfrm>
        </p:grpSpPr>
        <p:sp>
          <p:nvSpPr>
            <p:cNvPr id="25" name="Rounded Rectangle 24"/>
            <p:cNvSpPr/>
            <p:nvPr/>
          </p:nvSpPr>
          <p:spPr>
            <a:xfrm>
              <a:off x="3251130" y="2475411"/>
              <a:ext cx="1655497" cy="435428"/>
            </a:xfrm>
            <a:prstGeom prst="roundRect">
              <a:avLst>
                <a:gd name="adj" fmla="val 50000"/>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26" name="Oval 25"/>
            <p:cNvSpPr/>
            <p:nvPr/>
          </p:nvSpPr>
          <p:spPr>
            <a:xfrm>
              <a:off x="3380686" y="2604968"/>
              <a:ext cx="176314" cy="1763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grpSp>
        <p:nvGrpSpPr>
          <p:cNvPr id="27" name="Group 26"/>
          <p:cNvGrpSpPr/>
          <p:nvPr/>
        </p:nvGrpSpPr>
        <p:grpSpPr>
          <a:xfrm>
            <a:off x="4467929" y="2475411"/>
            <a:ext cx="4598833" cy="435428"/>
            <a:chOff x="4467715" y="2475411"/>
            <a:chExt cx="4599432" cy="435428"/>
          </a:xfrm>
        </p:grpSpPr>
        <p:sp>
          <p:nvSpPr>
            <p:cNvPr id="28" name="Rounded Rectangle 27"/>
            <p:cNvSpPr/>
            <p:nvPr/>
          </p:nvSpPr>
          <p:spPr>
            <a:xfrm>
              <a:off x="4467715" y="2475411"/>
              <a:ext cx="4599432" cy="435428"/>
            </a:xfrm>
            <a:prstGeom prst="roundRect">
              <a:avLst>
                <a:gd name="adj" fmla="val 50000"/>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29" name="Oval 28"/>
            <p:cNvSpPr/>
            <p:nvPr/>
          </p:nvSpPr>
          <p:spPr>
            <a:xfrm>
              <a:off x="4592516" y="2604968"/>
              <a:ext cx="176314" cy="1763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grpSp>
        <p:nvGrpSpPr>
          <p:cNvPr id="30" name="Group 29"/>
          <p:cNvGrpSpPr/>
          <p:nvPr/>
        </p:nvGrpSpPr>
        <p:grpSpPr>
          <a:xfrm>
            <a:off x="8620075" y="2475411"/>
            <a:ext cx="1891250" cy="435428"/>
            <a:chOff x="8620403" y="2475411"/>
            <a:chExt cx="1891496" cy="435428"/>
          </a:xfrm>
        </p:grpSpPr>
        <p:sp>
          <p:nvSpPr>
            <p:cNvPr id="31" name="Rounded Rectangle 30"/>
            <p:cNvSpPr/>
            <p:nvPr/>
          </p:nvSpPr>
          <p:spPr>
            <a:xfrm>
              <a:off x="8620403" y="2475411"/>
              <a:ext cx="1891496" cy="435428"/>
            </a:xfrm>
            <a:prstGeom prst="roundRect">
              <a:avLst>
                <a:gd name="adj" fmla="val 50000"/>
              </a:avLst>
            </a:pr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32" name="Oval 31"/>
            <p:cNvSpPr/>
            <p:nvPr/>
          </p:nvSpPr>
          <p:spPr>
            <a:xfrm>
              <a:off x="8749959" y="2604968"/>
              <a:ext cx="176314" cy="17631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grpSp>
      <p:grpSp>
        <p:nvGrpSpPr>
          <p:cNvPr id="33" name="Group 32"/>
          <p:cNvGrpSpPr/>
          <p:nvPr/>
        </p:nvGrpSpPr>
        <p:grpSpPr>
          <a:xfrm>
            <a:off x="3229406" y="1783940"/>
            <a:ext cx="479558" cy="479618"/>
            <a:chOff x="715643" y="2846320"/>
            <a:chExt cx="700021" cy="700021"/>
          </a:xfrm>
        </p:grpSpPr>
        <p:sp>
          <p:nvSpPr>
            <p:cNvPr id="38" name="Teardrop 37"/>
            <p:cNvSpPr/>
            <p:nvPr/>
          </p:nvSpPr>
          <p:spPr>
            <a:xfrm rot="8100000">
              <a:off x="715643" y="2846320"/>
              <a:ext cx="700021" cy="700021"/>
            </a:xfrm>
            <a:prstGeom prst="teardrop">
              <a:avLst>
                <a:gd name="adj" fmla="val 9891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41" name="Rectangle 40"/>
            <p:cNvSpPr/>
            <p:nvPr/>
          </p:nvSpPr>
          <p:spPr>
            <a:xfrm>
              <a:off x="828694" y="2964327"/>
              <a:ext cx="466055" cy="539054"/>
            </a:xfrm>
            <a:prstGeom prst="rect">
              <a:avLst/>
            </a:prstGeom>
          </p:spPr>
          <p:txBody>
            <a:bodyPr wrap="none">
              <a:spAutoFit/>
            </a:bodyPr>
            <a:lstStyle/>
            <a:p>
              <a:pPr algn="ctr"/>
              <a:r>
                <a:rPr lang="en-US" dirty="0">
                  <a:solidFill>
                    <a:schemeClr val="bg1"/>
                  </a:solidFill>
                  <a:cs typeface="+mn-ea"/>
                  <a:sym typeface="+mn-lt"/>
                </a:rPr>
                <a:t>1</a:t>
              </a:r>
            </a:p>
          </p:txBody>
        </p:sp>
      </p:grpSp>
      <p:grpSp>
        <p:nvGrpSpPr>
          <p:cNvPr id="43" name="Group 42"/>
          <p:cNvGrpSpPr/>
          <p:nvPr/>
        </p:nvGrpSpPr>
        <p:grpSpPr>
          <a:xfrm>
            <a:off x="4441079" y="1783940"/>
            <a:ext cx="479558" cy="479618"/>
            <a:chOff x="715643" y="2846320"/>
            <a:chExt cx="700021" cy="700021"/>
          </a:xfrm>
        </p:grpSpPr>
        <p:sp>
          <p:nvSpPr>
            <p:cNvPr id="45" name="Teardrop 44"/>
            <p:cNvSpPr/>
            <p:nvPr/>
          </p:nvSpPr>
          <p:spPr>
            <a:xfrm rot="8100000">
              <a:off x="715643" y="2846320"/>
              <a:ext cx="700021" cy="700021"/>
            </a:xfrm>
            <a:prstGeom prst="teardrop">
              <a:avLst>
                <a:gd name="adj" fmla="val 9891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47" name="Rectangle 46"/>
            <p:cNvSpPr/>
            <p:nvPr/>
          </p:nvSpPr>
          <p:spPr>
            <a:xfrm>
              <a:off x="828693" y="2964327"/>
              <a:ext cx="466055" cy="539054"/>
            </a:xfrm>
            <a:prstGeom prst="rect">
              <a:avLst/>
            </a:prstGeom>
          </p:spPr>
          <p:txBody>
            <a:bodyPr wrap="none">
              <a:spAutoFit/>
            </a:bodyPr>
            <a:lstStyle/>
            <a:p>
              <a:pPr algn="ctr"/>
              <a:r>
                <a:rPr lang="en-AU" dirty="0">
                  <a:solidFill>
                    <a:schemeClr val="bg1"/>
                  </a:solidFill>
                  <a:cs typeface="+mn-ea"/>
                  <a:sym typeface="+mn-lt"/>
                </a:rPr>
                <a:t>2</a:t>
              </a:r>
              <a:endParaRPr lang="en-US" dirty="0">
                <a:solidFill>
                  <a:schemeClr val="bg1"/>
                </a:solidFill>
                <a:cs typeface="+mn-ea"/>
                <a:sym typeface="+mn-lt"/>
              </a:endParaRPr>
            </a:p>
          </p:txBody>
        </p:sp>
      </p:grpSp>
      <p:grpSp>
        <p:nvGrpSpPr>
          <p:cNvPr id="49" name="Group 48"/>
          <p:cNvGrpSpPr/>
          <p:nvPr/>
        </p:nvGrpSpPr>
        <p:grpSpPr>
          <a:xfrm>
            <a:off x="8597981" y="1783940"/>
            <a:ext cx="479558" cy="479618"/>
            <a:chOff x="715643" y="2846320"/>
            <a:chExt cx="700021" cy="700021"/>
          </a:xfrm>
        </p:grpSpPr>
        <p:sp>
          <p:nvSpPr>
            <p:cNvPr id="50" name="Teardrop 49"/>
            <p:cNvSpPr/>
            <p:nvPr/>
          </p:nvSpPr>
          <p:spPr>
            <a:xfrm rot="8100000">
              <a:off x="715643" y="2846320"/>
              <a:ext cx="700021" cy="700021"/>
            </a:xfrm>
            <a:prstGeom prst="teardrop">
              <a:avLst>
                <a:gd name="adj" fmla="val 9891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51" name="Rectangle 50"/>
            <p:cNvSpPr/>
            <p:nvPr/>
          </p:nvSpPr>
          <p:spPr>
            <a:xfrm>
              <a:off x="828694" y="2937635"/>
              <a:ext cx="466055" cy="539054"/>
            </a:xfrm>
            <a:prstGeom prst="rect">
              <a:avLst/>
            </a:prstGeom>
          </p:spPr>
          <p:txBody>
            <a:bodyPr wrap="none">
              <a:spAutoFit/>
            </a:bodyPr>
            <a:lstStyle/>
            <a:p>
              <a:pPr algn="ctr"/>
              <a:r>
                <a:rPr lang="en-AU" dirty="0">
                  <a:solidFill>
                    <a:schemeClr val="bg1"/>
                  </a:solidFill>
                  <a:cs typeface="+mn-ea"/>
                  <a:sym typeface="+mn-lt"/>
                </a:rPr>
                <a:t>3</a:t>
              </a:r>
              <a:endParaRPr lang="en-US" dirty="0">
                <a:solidFill>
                  <a:schemeClr val="bg1"/>
                </a:solidFill>
                <a:cs typeface="+mn-ea"/>
                <a:sym typeface="+mn-lt"/>
              </a:endParaRPr>
            </a:p>
          </p:txBody>
        </p:sp>
      </p:grpSp>
      <p:grpSp>
        <p:nvGrpSpPr>
          <p:cNvPr id="56" name="Group 55"/>
          <p:cNvGrpSpPr/>
          <p:nvPr/>
        </p:nvGrpSpPr>
        <p:grpSpPr>
          <a:xfrm>
            <a:off x="10050053" y="1783940"/>
            <a:ext cx="479558" cy="479618"/>
            <a:chOff x="715643" y="2846320"/>
            <a:chExt cx="700021" cy="700021"/>
          </a:xfrm>
        </p:grpSpPr>
        <p:sp>
          <p:nvSpPr>
            <p:cNvPr id="57" name="Teardrop 56"/>
            <p:cNvSpPr/>
            <p:nvPr/>
          </p:nvSpPr>
          <p:spPr>
            <a:xfrm rot="8100000">
              <a:off x="715643" y="2846320"/>
              <a:ext cx="700021" cy="700021"/>
            </a:xfrm>
            <a:prstGeom prst="teardrop">
              <a:avLst>
                <a:gd name="adj" fmla="val 9891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cs typeface="+mn-ea"/>
                <a:sym typeface="+mn-lt"/>
              </a:endParaRPr>
            </a:p>
          </p:txBody>
        </p:sp>
        <p:sp>
          <p:nvSpPr>
            <p:cNvPr id="58" name="Rectangle 57"/>
            <p:cNvSpPr/>
            <p:nvPr/>
          </p:nvSpPr>
          <p:spPr>
            <a:xfrm>
              <a:off x="828693" y="2937635"/>
              <a:ext cx="466055" cy="539054"/>
            </a:xfrm>
            <a:prstGeom prst="rect">
              <a:avLst/>
            </a:prstGeom>
          </p:spPr>
          <p:txBody>
            <a:bodyPr wrap="none">
              <a:spAutoFit/>
            </a:bodyPr>
            <a:lstStyle/>
            <a:p>
              <a:pPr algn="ctr"/>
              <a:r>
                <a:rPr lang="en-AU" dirty="0">
                  <a:solidFill>
                    <a:schemeClr val="bg1"/>
                  </a:solidFill>
                  <a:cs typeface="+mn-ea"/>
                  <a:sym typeface="+mn-lt"/>
                </a:rPr>
                <a:t>4</a:t>
              </a:r>
              <a:endParaRPr lang="en-US" dirty="0">
                <a:solidFill>
                  <a:schemeClr val="bg1"/>
                </a:solidFill>
                <a:cs typeface="+mn-ea"/>
                <a:sym typeface="+mn-lt"/>
              </a:endParaRPr>
            </a:p>
          </p:txBody>
        </p:sp>
      </p:grpSp>
      <p:sp>
        <p:nvSpPr>
          <p:cNvPr id="59" name="Text Placeholder 32"/>
          <p:cNvSpPr txBox="1">
            <a:spLocks/>
          </p:cNvSpPr>
          <p:nvPr/>
        </p:nvSpPr>
        <p:spPr>
          <a:xfrm>
            <a:off x="1977808" y="3095260"/>
            <a:ext cx="1403232" cy="196580"/>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000" dirty="0">
                <a:solidFill>
                  <a:srgbClr val="7F7F7F"/>
                </a:solidFill>
                <a:latin typeface="+mn-lt"/>
                <a:cs typeface="+mn-ea"/>
                <a:sym typeface="+mn-lt"/>
              </a:rPr>
              <a:t>商业</a:t>
            </a:r>
            <a:endParaRPr lang="en-US" sz="1000" dirty="0">
              <a:solidFill>
                <a:srgbClr val="7F7F7F"/>
              </a:solidFill>
              <a:latin typeface="+mn-lt"/>
              <a:cs typeface="+mn-ea"/>
              <a:sym typeface="+mn-lt"/>
            </a:endParaRPr>
          </a:p>
        </p:txBody>
      </p:sp>
      <p:sp>
        <p:nvSpPr>
          <p:cNvPr id="60" name="Text Placeholder 32"/>
          <p:cNvSpPr txBox="1">
            <a:spLocks/>
          </p:cNvSpPr>
          <p:nvPr/>
        </p:nvSpPr>
        <p:spPr>
          <a:xfrm>
            <a:off x="3557331" y="3095260"/>
            <a:ext cx="1035382" cy="196580"/>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000" dirty="0">
                <a:solidFill>
                  <a:srgbClr val="7F7F7F"/>
                </a:solidFill>
                <a:latin typeface="+mn-lt"/>
                <a:cs typeface="+mn-ea"/>
                <a:sym typeface="+mn-lt"/>
              </a:rPr>
              <a:t>分析</a:t>
            </a:r>
            <a:endParaRPr lang="en-US" sz="1000" dirty="0">
              <a:solidFill>
                <a:srgbClr val="7F7F7F"/>
              </a:solidFill>
              <a:latin typeface="+mn-lt"/>
              <a:cs typeface="+mn-ea"/>
              <a:sym typeface="+mn-lt"/>
            </a:endParaRPr>
          </a:p>
        </p:txBody>
      </p:sp>
      <p:sp>
        <p:nvSpPr>
          <p:cNvPr id="61" name="Text Placeholder 32"/>
          <p:cNvSpPr txBox="1">
            <a:spLocks/>
          </p:cNvSpPr>
          <p:nvPr/>
        </p:nvSpPr>
        <p:spPr>
          <a:xfrm>
            <a:off x="4769002" y="3095260"/>
            <a:ext cx="3980612" cy="196580"/>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000" dirty="0">
                <a:solidFill>
                  <a:srgbClr val="7F7F7F"/>
                </a:solidFill>
                <a:latin typeface="+mn-lt"/>
                <a:cs typeface="+mn-ea"/>
                <a:sym typeface="+mn-lt"/>
              </a:rPr>
              <a:t>市场化</a:t>
            </a:r>
            <a:endParaRPr lang="en-US" sz="1000" dirty="0">
              <a:solidFill>
                <a:srgbClr val="7F7F7F"/>
              </a:solidFill>
              <a:latin typeface="+mn-lt"/>
              <a:cs typeface="+mn-ea"/>
              <a:sym typeface="+mn-lt"/>
            </a:endParaRPr>
          </a:p>
        </p:txBody>
      </p:sp>
      <p:sp>
        <p:nvSpPr>
          <p:cNvPr id="62" name="Text Placeholder 32"/>
          <p:cNvSpPr txBox="1">
            <a:spLocks/>
          </p:cNvSpPr>
          <p:nvPr/>
        </p:nvSpPr>
        <p:spPr>
          <a:xfrm>
            <a:off x="8925905" y="3095260"/>
            <a:ext cx="1371870" cy="196580"/>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000" dirty="0">
                <a:solidFill>
                  <a:srgbClr val="7F7F7F"/>
                </a:solidFill>
                <a:latin typeface="+mn-lt"/>
                <a:cs typeface="+mn-ea"/>
                <a:sym typeface="+mn-lt"/>
              </a:rPr>
              <a:t>销售</a:t>
            </a:r>
            <a:endParaRPr lang="en-US" sz="1000" dirty="0">
              <a:solidFill>
                <a:srgbClr val="7F7F7F"/>
              </a:solidFill>
              <a:latin typeface="+mn-lt"/>
              <a:cs typeface="+mn-ea"/>
              <a:sym typeface="+mn-lt"/>
            </a:endParaRPr>
          </a:p>
        </p:txBody>
      </p:sp>
      <p:sp>
        <p:nvSpPr>
          <p:cNvPr id="63" name="Text Placeholder 32"/>
          <p:cNvSpPr txBox="1">
            <a:spLocks/>
          </p:cNvSpPr>
          <p:nvPr/>
        </p:nvSpPr>
        <p:spPr>
          <a:xfrm>
            <a:off x="2230722" y="3766884"/>
            <a:ext cx="3063912" cy="2140140"/>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50000"/>
              </a:lnSpc>
              <a:buNone/>
            </a:pPr>
            <a:r>
              <a:rPr lang="zh-CN" altLang="en-US" sz="10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1000" dirty="0">
                <a:solidFill>
                  <a:srgbClr val="7F7F7F"/>
                </a:solidFill>
                <a:latin typeface="+mn-lt"/>
                <a:cs typeface="+mn-ea"/>
                <a:sym typeface="+mn-lt"/>
              </a:rPr>
              <a:t>200</a:t>
            </a:r>
            <a:r>
              <a:rPr lang="zh-CN" altLang="en-US" sz="1000" dirty="0">
                <a:solidFill>
                  <a:srgbClr val="7F7F7F"/>
                </a:solidFill>
                <a:latin typeface="+mn-lt"/>
                <a:cs typeface="+mn-ea"/>
                <a:sym typeface="+mn-lt"/>
              </a:rPr>
              <a:t>字以内，据统计每页幻灯片的最好控制在</a:t>
            </a:r>
            <a:r>
              <a:rPr lang="en-US" altLang="zh-CN" sz="1000" dirty="0">
                <a:solidFill>
                  <a:srgbClr val="7F7F7F"/>
                </a:solidFill>
                <a:latin typeface="+mn-lt"/>
                <a:cs typeface="+mn-ea"/>
                <a:sym typeface="+mn-lt"/>
              </a:rPr>
              <a:t>5</a:t>
            </a:r>
            <a:r>
              <a:rPr lang="zh-CN" altLang="en-US" sz="1000" dirty="0">
                <a:solidFill>
                  <a:srgbClr val="7F7F7F"/>
                </a:solidFill>
                <a:latin typeface="+mn-lt"/>
                <a:cs typeface="+mn-ea"/>
                <a:sym typeface="+mn-lt"/>
              </a:rPr>
              <a:t>分钟之内。此处添加详细文本描述，建议与标题相关并符合整体语言风格，语言描述尽量简洁生动。尽量将每页幻灯片的字数控制在</a:t>
            </a:r>
            <a:r>
              <a:rPr lang="en-US" altLang="zh-CN" sz="1000" dirty="0">
                <a:solidFill>
                  <a:srgbClr val="7F7F7F"/>
                </a:solidFill>
                <a:latin typeface="+mn-lt"/>
                <a:cs typeface="+mn-ea"/>
                <a:sym typeface="+mn-lt"/>
              </a:rPr>
              <a:t>200</a:t>
            </a:r>
            <a:r>
              <a:rPr lang="zh-CN" altLang="en-US" sz="1000" dirty="0">
                <a:solidFill>
                  <a:srgbClr val="7F7F7F"/>
                </a:solidFill>
                <a:latin typeface="+mn-lt"/>
                <a:cs typeface="+mn-ea"/>
                <a:sym typeface="+mn-lt"/>
              </a:rPr>
              <a:t>字以内，据统计每页幻灯片的最好控制在</a:t>
            </a:r>
            <a:r>
              <a:rPr lang="en-US" altLang="zh-CN" sz="1000" dirty="0">
                <a:solidFill>
                  <a:srgbClr val="7F7F7F"/>
                </a:solidFill>
                <a:latin typeface="+mn-lt"/>
                <a:cs typeface="+mn-ea"/>
                <a:sym typeface="+mn-lt"/>
              </a:rPr>
              <a:t>5</a:t>
            </a:r>
            <a:r>
              <a:rPr lang="zh-CN" altLang="en-US" sz="1000" dirty="0">
                <a:solidFill>
                  <a:srgbClr val="7F7F7F"/>
                </a:solidFill>
                <a:latin typeface="+mn-lt"/>
                <a:cs typeface="+mn-ea"/>
                <a:sym typeface="+mn-lt"/>
              </a:rPr>
              <a:t>分钟之内。</a:t>
            </a:r>
          </a:p>
        </p:txBody>
      </p:sp>
      <p:sp>
        <p:nvSpPr>
          <p:cNvPr id="64" name="Oval 63"/>
          <p:cNvSpPr>
            <a:spLocks noChangeAspect="1"/>
          </p:cNvSpPr>
          <p:nvPr/>
        </p:nvSpPr>
        <p:spPr>
          <a:xfrm>
            <a:off x="5751640" y="3766885"/>
            <a:ext cx="53993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cs typeface="+mn-ea"/>
                <a:sym typeface="+mn-lt"/>
              </a:rPr>
              <a:t>1</a:t>
            </a:r>
          </a:p>
        </p:txBody>
      </p:sp>
      <p:sp>
        <p:nvSpPr>
          <p:cNvPr id="65" name="Text Placeholder 32"/>
          <p:cNvSpPr txBox="1">
            <a:spLocks/>
          </p:cNvSpPr>
          <p:nvPr/>
        </p:nvSpPr>
        <p:spPr>
          <a:xfrm>
            <a:off x="6464011" y="4001344"/>
            <a:ext cx="1408990" cy="32230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1000" dirty="0">
                <a:solidFill>
                  <a:srgbClr val="7F7F7F"/>
                </a:solidFill>
                <a:latin typeface="+mn-lt"/>
                <a:cs typeface="+mn-ea"/>
                <a:sym typeface="+mn-lt"/>
              </a:rPr>
              <a:t>此处添加详细文本描述，建议与标题相关并符合整体语言风格。</a:t>
            </a:r>
            <a:endParaRPr lang="en-US" sz="1000" dirty="0">
              <a:solidFill>
                <a:srgbClr val="7F7F7F"/>
              </a:solidFill>
              <a:latin typeface="+mn-lt"/>
              <a:cs typeface="+mn-ea"/>
              <a:sym typeface="+mn-lt"/>
            </a:endParaRPr>
          </a:p>
        </p:txBody>
      </p:sp>
      <p:sp>
        <p:nvSpPr>
          <p:cNvPr id="66" name="Text Placeholder 33"/>
          <p:cNvSpPr txBox="1">
            <a:spLocks/>
          </p:cNvSpPr>
          <p:nvPr/>
        </p:nvSpPr>
        <p:spPr>
          <a:xfrm>
            <a:off x="6449727" y="3766885"/>
            <a:ext cx="1418920"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b="1" dirty="0">
                <a:solidFill>
                  <a:schemeClr val="accent5"/>
                </a:solidFill>
                <a:latin typeface="+mn-lt"/>
                <a:cs typeface="+mn-ea"/>
                <a:sym typeface="+mn-lt"/>
              </a:rPr>
              <a:t>市场策略</a:t>
            </a:r>
            <a:endParaRPr lang="en-AU" sz="1200" b="1" dirty="0">
              <a:solidFill>
                <a:schemeClr val="accent5"/>
              </a:solidFill>
              <a:latin typeface="+mn-lt"/>
              <a:cs typeface="+mn-ea"/>
              <a:sym typeface="+mn-lt"/>
            </a:endParaRPr>
          </a:p>
        </p:txBody>
      </p:sp>
      <p:sp>
        <p:nvSpPr>
          <p:cNvPr id="67" name="Oval 66"/>
          <p:cNvSpPr>
            <a:spLocks noChangeAspect="1"/>
          </p:cNvSpPr>
          <p:nvPr/>
        </p:nvSpPr>
        <p:spPr>
          <a:xfrm>
            <a:off x="5751640" y="4949518"/>
            <a:ext cx="539930" cy="54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600" dirty="0">
                <a:solidFill>
                  <a:schemeClr val="bg1"/>
                </a:solidFill>
                <a:cs typeface="+mn-ea"/>
                <a:sym typeface="+mn-lt"/>
              </a:rPr>
              <a:t>2</a:t>
            </a:r>
            <a:endParaRPr lang="en-US" sz="1600" dirty="0">
              <a:solidFill>
                <a:schemeClr val="bg1"/>
              </a:solidFill>
              <a:cs typeface="+mn-ea"/>
              <a:sym typeface="+mn-lt"/>
            </a:endParaRPr>
          </a:p>
        </p:txBody>
      </p:sp>
      <p:sp>
        <p:nvSpPr>
          <p:cNvPr id="68" name="Text Placeholder 32"/>
          <p:cNvSpPr txBox="1">
            <a:spLocks/>
          </p:cNvSpPr>
          <p:nvPr/>
        </p:nvSpPr>
        <p:spPr>
          <a:xfrm>
            <a:off x="6464011" y="5183977"/>
            <a:ext cx="1408990" cy="32230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1000" dirty="0">
                <a:solidFill>
                  <a:srgbClr val="7F7F7F"/>
                </a:solidFill>
                <a:latin typeface="+mn-lt"/>
                <a:cs typeface="+mn-ea"/>
                <a:sym typeface="+mn-lt"/>
              </a:rPr>
              <a:t>此处添加详细文本描述，建议与标题相关并符合整体语言风格。</a:t>
            </a:r>
            <a:endParaRPr lang="en-US" sz="1000" dirty="0">
              <a:solidFill>
                <a:srgbClr val="7F7F7F"/>
              </a:solidFill>
              <a:latin typeface="+mn-lt"/>
              <a:cs typeface="+mn-ea"/>
              <a:sym typeface="+mn-lt"/>
            </a:endParaRPr>
          </a:p>
        </p:txBody>
      </p:sp>
      <p:sp>
        <p:nvSpPr>
          <p:cNvPr id="69" name="Text Placeholder 33"/>
          <p:cNvSpPr txBox="1">
            <a:spLocks/>
          </p:cNvSpPr>
          <p:nvPr/>
        </p:nvSpPr>
        <p:spPr>
          <a:xfrm>
            <a:off x="6449727" y="4949519"/>
            <a:ext cx="1418920"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b="1" dirty="0">
                <a:solidFill>
                  <a:schemeClr val="accent5"/>
                </a:solidFill>
                <a:latin typeface="+mn-lt"/>
                <a:cs typeface="+mn-ea"/>
                <a:sym typeface="+mn-lt"/>
              </a:rPr>
              <a:t>创意解决方案</a:t>
            </a:r>
            <a:endParaRPr lang="en-AU" sz="1200" b="1" dirty="0">
              <a:solidFill>
                <a:schemeClr val="accent5"/>
              </a:solidFill>
              <a:latin typeface="+mn-lt"/>
              <a:cs typeface="+mn-ea"/>
              <a:sym typeface="+mn-lt"/>
            </a:endParaRPr>
          </a:p>
        </p:txBody>
      </p:sp>
      <p:sp>
        <p:nvSpPr>
          <p:cNvPr id="70" name="Oval 69"/>
          <p:cNvSpPr>
            <a:spLocks noChangeAspect="1"/>
          </p:cNvSpPr>
          <p:nvPr/>
        </p:nvSpPr>
        <p:spPr>
          <a:xfrm>
            <a:off x="8299860" y="3766885"/>
            <a:ext cx="539930" cy="54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600" dirty="0">
                <a:solidFill>
                  <a:schemeClr val="bg1"/>
                </a:solidFill>
                <a:cs typeface="+mn-ea"/>
                <a:sym typeface="+mn-lt"/>
              </a:rPr>
              <a:t>3</a:t>
            </a:r>
            <a:endParaRPr lang="en-US" sz="1600" dirty="0">
              <a:solidFill>
                <a:schemeClr val="bg1"/>
              </a:solidFill>
              <a:cs typeface="+mn-ea"/>
              <a:sym typeface="+mn-lt"/>
            </a:endParaRPr>
          </a:p>
        </p:txBody>
      </p:sp>
      <p:sp>
        <p:nvSpPr>
          <p:cNvPr id="71" name="Text Placeholder 32"/>
          <p:cNvSpPr txBox="1">
            <a:spLocks/>
          </p:cNvSpPr>
          <p:nvPr/>
        </p:nvSpPr>
        <p:spPr>
          <a:xfrm>
            <a:off x="9012231" y="4001344"/>
            <a:ext cx="1408990" cy="32230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1000" dirty="0">
                <a:solidFill>
                  <a:srgbClr val="7F7F7F"/>
                </a:solidFill>
                <a:latin typeface="+mn-lt"/>
                <a:cs typeface="+mn-ea"/>
                <a:sym typeface="+mn-lt"/>
              </a:rPr>
              <a:t>此处添加详细文本描述，建议与标题相关并符合整体语言风格。</a:t>
            </a:r>
            <a:endParaRPr lang="en-US" sz="1000" dirty="0">
              <a:solidFill>
                <a:srgbClr val="7F7F7F"/>
              </a:solidFill>
              <a:latin typeface="+mn-lt"/>
              <a:cs typeface="+mn-ea"/>
              <a:sym typeface="+mn-lt"/>
            </a:endParaRPr>
          </a:p>
        </p:txBody>
      </p:sp>
      <p:sp>
        <p:nvSpPr>
          <p:cNvPr id="72" name="Text Placeholder 33"/>
          <p:cNvSpPr txBox="1">
            <a:spLocks/>
          </p:cNvSpPr>
          <p:nvPr/>
        </p:nvSpPr>
        <p:spPr>
          <a:xfrm>
            <a:off x="8997947" y="3766885"/>
            <a:ext cx="1418920"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b="1" dirty="0">
                <a:solidFill>
                  <a:schemeClr val="accent5"/>
                </a:solidFill>
                <a:latin typeface="+mn-lt"/>
                <a:cs typeface="+mn-ea"/>
                <a:sym typeface="+mn-lt"/>
              </a:rPr>
              <a:t>数据保护</a:t>
            </a:r>
            <a:endParaRPr lang="en-AU" sz="1200" b="1" dirty="0">
              <a:solidFill>
                <a:schemeClr val="accent5"/>
              </a:solidFill>
              <a:latin typeface="+mn-lt"/>
              <a:cs typeface="+mn-ea"/>
              <a:sym typeface="+mn-lt"/>
            </a:endParaRPr>
          </a:p>
        </p:txBody>
      </p:sp>
      <p:sp>
        <p:nvSpPr>
          <p:cNvPr id="73" name="Oval 72"/>
          <p:cNvSpPr>
            <a:spLocks noChangeAspect="1"/>
          </p:cNvSpPr>
          <p:nvPr/>
        </p:nvSpPr>
        <p:spPr>
          <a:xfrm>
            <a:off x="8299860" y="4949518"/>
            <a:ext cx="539930" cy="540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600" dirty="0">
                <a:solidFill>
                  <a:schemeClr val="bg1"/>
                </a:solidFill>
                <a:cs typeface="+mn-ea"/>
                <a:sym typeface="+mn-lt"/>
              </a:rPr>
              <a:t>4</a:t>
            </a:r>
            <a:endParaRPr lang="en-US" sz="1600" dirty="0">
              <a:solidFill>
                <a:schemeClr val="bg1"/>
              </a:solidFill>
              <a:cs typeface="+mn-ea"/>
              <a:sym typeface="+mn-lt"/>
            </a:endParaRPr>
          </a:p>
        </p:txBody>
      </p:sp>
      <p:sp>
        <p:nvSpPr>
          <p:cNvPr id="74" name="Text Placeholder 32"/>
          <p:cNvSpPr txBox="1">
            <a:spLocks/>
          </p:cNvSpPr>
          <p:nvPr/>
        </p:nvSpPr>
        <p:spPr>
          <a:xfrm>
            <a:off x="9012231" y="5183977"/>
            <a:ext cx="1408990" cy="32230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1000" dirty="0">
                <a:solidFill>
                  <a:srgbClr val="7F7F7F"/>
                </a:solidFill>
                <a:latin typeface="+mn-lt"/>
                <a:cs typeface="+mn-ea"/>
                <a:sym typeface="+mn-lt"/>
              </a:rPr>
              <a:t>此处添加详细文本描述，建议与标题相关并符合整体语言风格。</a:t>
            </a:r>
            <a:endParaRPr lang="en-US" sz="1000" dirty="0">
              <a:solidFill>
                <a:srgbClr val="7F7F7F"/>
              </a:solidFill>
              <a:latin typeface="+mn-lt"/>
              <a:cs typeface="+mn-ea"/>
              <a:sym typeface="+mn-lt"/>
            </a:endParaRPr>
          </a:p>
        </p:txBody>
      </p:sp>
      <p:sp>
        <p:nvSpPr>
          <p:cNvPr id="75" name="Text Placeholder 33"/>
          <p:cNvSpPr txBox="1">
            <a:spLocks/>
          </p:cNvSpPr>
          <p:nvPr/>
        </p:nvSpPr>
        <p:spPr>
          <a:xfrm>
            <a:off x="8997947" y="4949519"/>
            <a:ext cx="1418920"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b="1" dirty="0">
                <a:solidFill>
                  <a:schemeClr val="accent5"/>
                </a:solidFill>
                <a:latin typeface="+mn-lt"/>
                <a:cs typeface="+mn-ea"/>
                <a:sym typeface="+mn-lt"/>
              </a:rPr>
              <a:t>解决方案</a:t>
            </a:r>
            <a:endParaRPr lang="en-AU" sz="1200" b="1" dirty="0">
              <a:solidFill>
                <a:schemeClr val="accent5"/>
              </a:solidFill>
              <a:latin typeface="+mn-lt"/>
              <a:cs typeface="+mn-ea"/>
              <a:sym typeface="+mn-lt"/>
            </a:endParaRPr>
          </a:p>
        </p:txBody>
      </p:sp>
    </p:spTree>
    <p:extLst>
      <p:ext uri="{BB962C8B-B14F-4D97-AF65-F5344CB8AC3E}">
        <p14:creationId xmlns:p14="http://schemas.microsoft.com/office/powerpoint/2010/main" val="11223908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down)">
                                      <p:cBhvr>
                                        <p:cTn id="12" dur="50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fade">
                                      <p:cBhvr>
                                        <p:cTn id="17" dur="500"/>
                                        <p:tgtEl>
                                          <p:spTgt spid="5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wipe(left)">
                                      <p:cBhvr>
                                        <p:cTn id="22" dur="50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down)">
                                      <p:cBhvr>
                                        <p:cTn id="27" dur="500"/>
                                        <p:tgtEl>
                                          <p:spTgt spid="4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0"/>
                                        </p:tgtEl>
                                        <p:attrNameLst>
                                          <p:attrName>style.visibility</p:attrName>
                                        </p:attrNameLst>
                                      </p:cBhvr>
                                      <p:to>
                                        <p:strVal val="visible"/>
                                      </p:to>
                                    </p:set>
                                    <p:animEffect transition="in" filter="fade">
                                      <p:cBhvr>
                                        <p:cTn id="32" dur="500"/>
                                        <p:tgtEl>
                                          <p:spTgt spid="60"/>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wipe(left)">
                                      <p:cBhvr>
                                        <p:cTn id="37" dur="500"/>
                                        <p:tgtEl>
                                          <p:spTgt spid="27"/>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wipe(down)">
                                      <p:cBhvr>
                                        <p:cTn id="42" dur="500"/>
                                        <p:tgtEl>
                                          <p:spTgt spid="4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1"/>
                                        </p:tgtEl>
                                        <p:attrNameLst>
                                          <p:attrName>style.visibility</p:attrName>
                                        </p:attrNameLst>
                                      </p:cBhvr>
                                      <p:to>
                                        <p:strVal val="visible"/>
                                      </p:to>
                                    </p:set>
                                    <p:animEffect transition="in" filter="fade">
                                      <p:cBhvr>
                                        <p:cTn id="47" dur="500"/>
                                        <p:tgtEl>
                                          <p:spTgt spid="61"/>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wipe(left)">
                                      <p:cBhvr>
                                        <p:cTn id="52" dur="500"/>
                                        <p:tgtEl>
                                          <p:spTgt spid="30"/>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56"/>
                                        </p:tgtEl>
                                        <p:attrNameLst>
                                          <p:attrName>style.visibility</p:attrName>
                                        </p:attrNameLst>
                                      </p:cBhvr>
                                      <p:to>
                                        <p:strVal val="visible"/>
                                      </p:to>
                                    </p:set>
                                    <p:animEffect transition="in" filter="wipe(down)">
                                      <p:cBhvr>
                                        <p:cTn id="57" dur="500"/>
                                        <p:tgtEl>
                                          <p:spTgt spid="56"/>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2"/>
                                        </p:tgtEl>
                                        <p:attrNameLst>
                                          <p:attrName>style.visibility</p:attrName>
                                        </p:attrNameLst>
                                      </p:cBhvr>
                                      <p:to>
                                        <p:strVal val="visible"/>
                                      </p:to>
                                    </p:set>
                                    <p:animEffect transition="in" filter="fade">
                                      <p:cBhvr>
                                        <p:cTn id="62" dur="500"/>
                                        <p:tgtEl>
                                          <p:spTgt spid="62"/>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63"/>
                                        </p:tgtEl>
                                        <p:attrNameLst>
                                          <p:attrName>style.visibility</p:attrName>
                                        </p:attrNameLst>
                                      </p:cBhvr>
                                      <p:to>
                                        <p:strVal val="visible"/>
                                      </p:to>
                                    </p:set>
                                    <p:animEffect transition="in" filter="wipe(left)">
                                      <p:cBhvr>
                                        <p:cTn id="65" dur="500"/>
                                        <p:tgtEl>
                                          <p:spTgt spid="63"/>
                                        </p:tgtEl>
                                      </p:cBhvr>
                                    </p:animEffect>
                                  </p:childTnLst>
                                </p:cTn>
                              </p:par>
                            </p:childTnLst>
                          </p:cTn>
                        </p:par>
                      </p:childTnLst>
                    </p:cTn>
                  </p:par>
                  <p:par>
                    <p:cTn id="66" fill="hold">
                      <p:stCondLst>
                        <p:cond delay="indefinite"/>
                      </p:stCondLst>
                      <p:childTnLst>
                        <p:par>
                          <p:cTn id="67" fill="hold">
                            <p:stCondLst>
                              <p:cond delay="0"/>
                            </p:stCondLst>
                            <p:childTnLst>
                              <p:par>
                                <p:cTn id="68" presetID="14" presetClass="entr" presetSubtype="10" fill="hold" grpId="0" nodeType="clickEffect">
                                  <p:stCondLst>
                                    <p:cond delay="0"/>
                                  </p:stCondLst>
                                  <p:childTnLst>
                                    <p:set>
                                      <p:cBhvr>
                                        <p:cTn id="69" dur="1" fill="hold">
                                          <p:stCondLst>
                                            <p:cond delay="0"/>
                                          </p:stCondLst>
                                        </p:cTn>
                                        <p:tgtEl>
                                          <p:spTgt spid="66"/>
                                        </p:tgtEl>
                                        <p:attrNameLst>
                                          <p:attrName>style.visibility</p:attrName>
                                        </p:attrNameLst>
                                      </p:cBhvr>
                                      <p:to>
                                        <p:strVal val="visible"/>
                                      </p:to>
                                    </p:set>
                                    <p:animEffect transition="in" filter="randombar(horizontal)">
                                      <p:cBhvr>
                                        <p:cTn id="70" dur="500"/>
                                        <p:tgtEl>
                                          <p:spTgt spid="66"/>
                                        </p:tgtEl>
                                      </p:cBhvr>
                                    </p:animEffect>
                                  </p:childTnLst>
                                </p:cTn>
                              </p:par>
                              <p:par>
                                <p:cTn id="71" presetID="14" presetClass="entr" presetSubtype="10" fill="hold" grpId="0" nodeType="withEffect">
                                  <p:stCondLst>
                                    <p:cond delay="0"/>
                                  </p:stCondLst>
                                  <p:childTnLst>
                                    <p:set>
                                      <p:cBhvr>
                                        <p:cTn id="72" dur="1" fill="hold">
                                          <p:stCondLst>
                                            <p:cond delay="0"/>
                                          </p:stCondLst>
                                        </p:cTn>
                                        <p:tgtEl>
                                          <p:spTgt spid="65"/>
                                        </p:tgtEl>
                                        <p:attrNameLst>
                                          <p:attrName>style.visibility</p:attrName>
                                        </p:attrNameLst>
                                      </p:cBhvr>
                                      <p:to>
                                        <p:strVal val="visible"/>
                                      </p:to>
                                    </p:set>
                                    <p:animEffect transition="in" filter="randombar(horizontal)">
                                      <p:cBhvr>
                                        <p:cTn id="73" dur="500"/>
                                        <p:tgtEl>
                                          <p:spTgt spid="65"/>
                                        </p:tgtEl>
                                      </p:cBhvr>
                                    </p:animEffect>
                                  </p:childTnLst>
                                </p:cTn>
                              </p:par>
                              <p:par>
                                <p:cTn id="74" presetID="14" presetClass="entr" presetSubtype="10" fill="hold" grpId="0" nodeType="withEffect">
                                  <p:stCondLst>
                                    <p:cond delay="0"/>
                                  </p:stCondLst>
                                  <p:childTnLst>
                                    <p:set>
                                      <p:cBhvr>
                                        <p:cTn id="75" dur="1" fill="hold">
                                          <p:stCondLst>
                                            <p:cond delay="0"/>
                                          </p:stCondLst>
                                        </p:cTn>
                                        <p:tgtEl>
                                          <p:spTgt spid="64"/>
                                        </p:tgtEl>
                                        <p:attrNameLst>
                                          <p:attrName>style.visibility</p:attrName>
                                        </p:attrNameLst>
                                      </p:cBhvr>
                                      <p:to>
                                        <p:strVal val="visible"/>
                                      </p:to>
                                    </p:set>
                                    <p:animEffect transition="in" filter="randombar(horizontal)">
                                      <p:cBhvr>
                                        <p:cTn id="76" dur="500"/>
                                        <p:tgtEl>
                                          <p:spTgt spid="64"/>
                                        </p:tgtEl>
                                      </p:cBhvr>
                                    </p:animEffect>
                                  </p:childTnLst>
                                </p:cTn>
                              </p:par>
                            </p:childTnLst>
                          </p:cTn>
                        </p:par>
                      </p:childTnLst>
                    </p:cTn>
                  </p:par>
                  <p:par>
                    <p:cTn id="77" fill="hold">
                      <p:stCondLst>
                        <p:cond delay="indefinite"/>
                      </p:stCondLst>
                      <p:childTnLst>
                        <p:par>
                          <p:cTn id="78" fill="hold">
                            <p:stCondLst>
                              <p:cond delay="0"/>
                            </p:stCondLst>
                            <p:childTnLst>
                              <p:par>
                                <p:cTn id="79" presetID="14" presetClass="entr" presetSubtype="10" fill="hold" grpId="0" nodeType="clickEffect">
                                  <p:stCondLst>
                                    <p:cond delay="0"/>
                                  </p:stCondLst>
                                  <p:childTnLst>
                                    <p:set>
                                      <p:cBhvr>
                                        <p:cTn id="80" dur="1" fill="hold">
                                          <p:stCondLst>
                                            <p:cond delay="0"/>
                                          </p:stCondLst>
                                        </p:cTn>
                                        <p:tgtEl>
                                          <p:spTgt spid="70"/>
                                        </p:tgtEl>
                                        <p:attrNameLst>
                                          <p:attrName>style.visibility</p:attrName>
                                        </p:attrNameLst>
                                      </p:cBhvr>
                                      <p:to>
                                        <p:strVal val="visible"/>
                                      </p:to>
                                    </p:set>
                                    <p:animEffect transition="in" filter="randombar(horizontal)">
                                      <p:cBhvr>
                                        <p:cTn id="81" dur="500"/>
                                        <p:tgtEl>
                                          <p:spTgt spid="70"/>
                                        </p:tgtEl>
                                      </p:cBhvr>
                                    </p:animEffect>
                                  </p:childTnLst>
                                </p:cTn>
                              </p:par>
                              <p:par>
                                <p:cTn id="82" presetID="14" presetClass="entr" presetSubtype="10" fill="hold" grpId="0" nodeType="withEffect">
                                  <p:stCondLst>
                                    <p:cond delay="0"/>
                                  </p:stCondLst>
                                  <p:childTnLst>
                                    <p:set>
                                      <p:cBhvr>
                                        <p:cTn id="83" dur="1" fill="hold">
                                          <p:stCondLst>
                                            <p:cond delay="0"/>
                                          </p:stCondLst>
                                        </p:cTn>
                                        <p:tgtEl>
                                          <p:spTgt spid="72"/>
                                        </p:tgtEl>
                                        <p:attrNameLst>
                                          <p:attrName>style.visibility</p:attrName>
                                        </p:attrNameLst>
                                      </p:cBhvr>
                                      <p:to>
                                        <p:strVal val="visible"/>
                                      </p:to>
                                    </p:set>
                                    <p:animEffect transition="in" filter="randombar(horizontal)">
                                      <p:cBhvr>
                                        <p:cTn id="84" dur="500"/>
                                        <p:tgtEl>
                                          <p:spTgt spid="72"/>
                                        </p:tgtEl>
                                      </p:cBhvr>
                                    </p:animEffect>
                                  </p:childTnLst>
                                </p:cTn>
                              </p:par>
                              <p:par>
                                <p:cTn id="85" presetID="14" presetClass="entr" presetSubtype="10" fill="hold" grpId="0" nodeType="withEffect">
                                  <p:stCondLst>
                                    <p:cond delay="0"/>
                                  </p:stCondLst>
                                  <p:childTnLst>
                                    <p:set>
                                      <p:cBhvr>
                                        <p:cTn id="86" dur="1" fill="hold">
                                          <p:stCondLst>
                                            <p:cond delay="0"/>
                                          </p:stCondLst>
                                        </p:cTn>
                                        <p:tgtEl>
                                          <p:spTgt spid="71"/>
                                        </p:tgtEl>
                                        <p:attrNameLst>
                                          <p:attrName>style.visibility</p:attrName>
                                        </p:attrNameLst>
                                      </p:cBhvr>
                                      <p:to>
                                        <p:strVal val="visible"/>
                                      </p:to>
                                    </p:set>
                                    <p:animEffect transition="in" filter="randombar(horizontal)">
                                      <p:cBhvr>
                                        <p:cTn id="87" dur="500"/>
                                        <p:tgtEl>
                                          <p:spTgt spid="71"/>
                                        </p:tgtEl>
                                      </p:cBhvr>
                                    </p:animEffect>
                                  </p:childTnLst>
                                </p:cTn>
                              </p:par>
                            </p:childTnLst>
                          </p:cTn>
                        </p:par>
                      </p:childTnLst>
                    </p:cTn>
                  </p:par>
                  <p:par>
                    <p:cTn id="88" fill="hold">
                      <p:stCondLst>
                        <p:cond delay="indefinite"/>
                      </p:stCondLst>
                      <p:childTnLst>
                        <p:par>
                          <p:cTn id="89" fill="hold">
                            <p:stCondLst>
                              <p:cond delay="0"/>
                            </p:stCondLst>
                            <p:childTnLst>
                              <p:par>
                                <p:cTn id="90" presetID="14" presetClass="entr" presetSubtype="10" fill="hold" grpId="0" nodeType="clickEffect">
                                  <p:stCondLst>
                                    <p:cond delay="0"/>
                                  </p:stCondLst>
                                  <p:childTnLst>
                                    <p:set>
                                      <p:cBhvr>
                                        <p:cTn id="91" dur="1" fill="hold">
                                          <p:stCondLst>
                                            <p:cond delay="0"/>
                                          </p:stCondLst>
                                        </p:cTn>
                                        <p:tgtEl>
                                          <p:spTgt spid="67"/>
                                        </p:tgtEl>
                                        <p:attrNameLst>
                                          <p:attrName>style.visibility</p:attrName>
                                        </p:attrNameLst>
                                      </p:cBhvr>
                                      <p:to>
                                        <p:strVal val="visible"/>
                                      </p:to>
                                    </p:set>
                                    <p:animEffect transition="in" filter="randombar(horizontal)">
                                      <p:cBhvr>
                                        <p:cTn id="92" dur="500"/>
                                        <p:tgtEl>
                                          <p:spTgt spid="67"/>
                                        </p:tgtEl>
                                      </p:cBhvr>
                                    </p:animEffect>
                                  </p:childTnLst>
                                </p:cTn>
                              </p:par>
                              <p:par>
                                <p:cTn id="93" presetID="14" presetClass="entr" presetSubtype="10" fill="hold" grpId="0" nodeType="withEffect">
                                  <p:stCondLst>
                                    <p:cond delay="0"/>
                                  </p:stCondLst>
                                  <p:childTnLst>
                                    <p:set>
                                      <p:cBhvr>
                                        <p:cTn id="94" dur="1" fill="hold">
                                          <p:stCondLst>
                                            <p:cond delay="0"/>
                                          </p:stCondLst>
                                        </p:cTn>
                                        <p:tgtEl>
                                          <p:spTgt spid="68"/>
                                        </p:tgtEl>
                                        <p:attrNameLst>
                                          <p:attrName>style.visibility</p:attrName>
                                        </p:attrNameLst>
                                      </p:cBhvr>
                                      <p:to>
                                        <p:strVal val="visible"/>
                                      </p:to>
                                    </p:set>
                                    <p:animEffect transition="in" filter="randombar(horizontal)">
                                      <p:cBhvr>
                                        <p:cTn id="95" dur="500"/>
                                        <p:tgtEl>
                                          <p:spTgt spid="68"/>
                                        </p:tgtEl>
                                      </p:cBhvr>
                                    </p:animEffect>
                                  </p:childTnLst>
                                </p:cTn>
                              </p:par>
                              <p:par>
                                <p:cTn id="96" presetID="14" presetClass="entr" presetSubtype="10" fill="hold" grpId="0" nodeType="withEffect">
                                  <p:stCondLst>
                                    <p:cond delay="0"/>
                                  </p:stCondLst>
                                  <p:childTnLst>
                                    <p:set>
                                      <p:cBhvr>
                                        <p:cTn id="97" dur="1" fill="hold">
                                          <p:stCondLst>
                                            <p:cond delay="0"/>
                                          </p:stCondLst>
                                        </p:cTn>
                                        <p:tgtEl>
                                          <p:spTgt spid="69"/>
                                        </p:tgtEl>
                                        <p:attrNameLst>
                                          <p:attrName>style.visibility</p:attrName>
                                        </p:attrNameLst>
                                      </p:cBhvr>
                                      <p:to>
                                        <p:strVal val="visible"/>
                                      </p:to>
                                    </p:set>
                                    <p:animEffect transition="in" filter="randombar(horizontal)">
                                      <p:cBhvr>
                                        <p:cTn id="98" dur="500"/>
                                        <p:tgtEl>
                                          <p:spTgt spid="69"/>
                                        </p:tgtEl>
                                      </p:cBhvr>
                                    </p:animEffect>
                                  </p:childTnLst>
                                </p:cTn>
                              </p:par>
                            </p:childTnLst>
                          </p:cTn>
                        </p:par>
                      </p:childTnLst>
                    </p:cTn>
                  </p:par>
                  <p:par>
                    <p:cTn id="99" fill="hold">
                      <p:stCondLst>
                        <p:cond delay="indefinite"/>
                      </p:stCondLst>
                      <p:childTnLst>
                        <p:par>
                          <p:cTn id="100" fill="hold">
                            <p:stCondLst>
                              <p:cond delay="0"/>
                            </p:stCondLst>
                            <p:childTnLst>
                              <p:par>
                                <p:cTn id="101" presetID="14" presetClass="entr" presetSubtype="10" fill="hold" grpId="0" nodeType="clickEffect">
                                  <p:stCondLst>
                                    <p:cond delay="0"/>
                                  </p:stCondLst>
                                  <p:childTnLst>
                                    <p:set>
                                      <p:cBhvr>
                                        <p:cTn id="102" dur="1" fill="hold">
                                          <p:stCondLst>
                                            <p:cond delay="0"/>
                                          </p:stCondLst>
                                        </p:cTn>
                                        <p:tgtEl>
                                          <p:spTgt spid="73"/>
                                        </p:tgtEl>
                                        <p:attrNameLst>
                                          <p:attrName>style.visibility</p:attrName>
                                        </p:attrNameLst>
                                      </p:cBhvr>
                                      <p:to>
                                        <p:strVal val="visible"/>
                                      </p:to>
                                    </p:set>
                                    <p:animEffect transition="in" filter="randombar(horizontal)">
                                      <p:cBhvr>
                                        <p:cTn id="103" dur="500"/>
                                        <p:tgtEl>
                                          <p:spTgt spid="73"/>
                                        </p:tgtEl>
                                      </p:cBhvr>
                                    </p:animEffect>
                                  </p:childTnLst>
                                </p:cTn>
                              </p:par>
                              <p:par>
                                <p:cTn id="104" presetID="14" presetClass="entr" presetSubtype="10" fill="hold" grpId="0" nodeType="withEffect">
                                  <p:stCondLst>
                                    <p:cond delay="0"/>
                                  </p:stCondLst>
                                  <p:childTnLst>
                                    <p:set>
                                      <p:cBhvr>
                                        <p:cTn id="105" dur="1" fill="hold">
                                          <p:stCondLst>
                                            <p:cond delay="0"/>
                                          </p:stCondLst>
                                        </p:cTn>
                                        <p:tgtEl>
                                          <p:spTgt spid="74"/>
                                        </p:tgtEl>
                                        <p:attrNameLst>
                                          <p:attrName>style.visibility</p:attrName>
                                        </p:attrNameLst>
                                      </p:cBhvr>
                                      <p:to>
                                        <p:strVal val="visible"/>
                                      </p:to>
                                    </p:set>
                                    <p:animEffect transition="in" filter="randombar(horizontal)">
                                      <p:cBhvr>
                                        <p:cTn id="106" dur="500"/>
                                        <p:tgtEl>
                                          <p:spTgt spid="74"/>
                                        </p:tgtEl>
                                      </p:cBhvr>
                                    </p:animEffect>
                                  </p:childTnLst>
                                </p:cTn>
                              </p:par>
                              <p:par>
                                <p:cTn id="107" presetID="14" presetClass="entr" presetSubtype="10" fill="hold" grpId="0" nodeType="withEffect">
                                  <p:stCondLst>
                                    <p:cond delay="0"/>
                                  </p:stCondLst>
                                  <p:childTnLst>
                                    <p:set>
                                      <p:cBhvr>
                                        <p:cTn id="108" dur="1" fill="hold">
                                          <p:stCondLst>
                                            <p:cond delay="0"/>
                                          </p:stCondLst>
                                        </p:cTn>
                                        <p:tgtEl>
                                          <p:spTgt spid="75"/>
                                        </p:tgtEl>
                                        <p:attrNameLst>
                                          <p:attrName>style.visibility</p:attrName>
                                        </p:attrNameLst>
                                      </p:cBhvr>
                                      <p:to>
                                        <p:strVal val="visible"/>
                                      </p:to>
                                    </p:set>
                                    <p:animEffect transition="in" filter="randombar(horizontal)">
                                      <p:cBhvr>
                                        <p:cTn id="109"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P spid="61" grpId="0"/>
      <p:bldP spid="62" grpId="0"/>
      <p:bldP spid="63" grpId="0"/>
      <p:bldP spid="64" grpId="0" animBg="1"/>
      <p:bldP spid="65" grpId="0"/>
      <p:bldP spid="66" grpId="0"/>
      <p:bldP spid="67" grpId="0" animBg="1"/>
      <p:bldP spid="68" grpId="0"/>
      <p:bldP spid="69" grpId="0"/>
      <p:bldP spid="70" grpId="0" animBg="1"/>
      <p:bldP spid="71" grpId="0"/>
      <p:bldP spid="72" grpId="0"/>
      <p:bldP spid="73" grpId="0" animBg="1"/>
      <p:bldP spid="74" grpId="0"/>
      <p:bldP spid="7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9"/>
          <p:cNvSpPr>
            <a:spLocks/>
          </p:cNvSpPr>
          <p:nvPr/>
        </p:nvSpPr>
        <p:spPr bwMode="auto">
          <a:xfrm>
            <a:off x="2511000" y="1608098"/>
            <a:ext cx="2576347" cy="2888159"/>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 name="组合 2"/>
          <p:cNvGrpSpPr/>
          <p:nvPr/>
        </p:nvGrpSpPr>
        <p:grpSpPr>
          <a:xfrm>
            <a:off x="2701146" y="1821257"/>
            <a:ext cx="2196057" cy="2461843"/>
            <a:chOff x="5002386" y="2208630"/>
            <a:chExt cx="2196057" cy="2461843"/>
          </a:xfrm>
        </p:grpSpPr>
        <p:sp>
          <p:nvSpPr>
            <p:cNvPr id="4" name="Freeform 19"/>
            <p:cNvSpPr>
              <a:spLocks/>
            </p:cNvSpPr>
            <p:nvPr/>
          </p:nvSpPr>
          <p:spPr bwMode="auto">
            <a:xfrm>
              <a:off x="5002386" y="2208630"/>
              <a:ext cx="2196057" cy="2461843"/>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flipH="1">
              <a:off x="5187344" y="2508526"/>
              <a:ext cx="1826141" cy="1862048"/>
            </a:xfrm>
            <a:prstGeom prst="rect">
              <a:avLst/>
            </a:prstGeom>
            <a:noFill/>
          </p:spPr>
          <p:txBody>
            <a:bodyPr wrap="none" rtlCol="0">
              <a:spAutoFit/>
            </a:bodyPr>
            <a:lstStyle/>
            <a:p>
              <a:pPr algn="ctr"/>
              <a:r>
                <a:rPr lang="en-US" altLang="zh-CN" sz="11500" dirty="0">
                  <a:solidFill>
                    <a:schemeClr val="bg1"/>
                  </a:solidFill>
                  <a:cs typeface="+mn-ea"/>
                  <a:sym typeface="+mn-lt"/>
                </a:rPr>
                <a:t>04</a:t>
              </a:r>
              <a:endParaRPr lang="zh-CN" altLang="en-US" sz="11500" dirty="0">
                <a:solidFill>
                  <a:schemeClr val="bg1"/>
                </a:solidFill>
                <a:cs typeface="+mn-ea"/>
                <a:sym typeface="+mn-lt"/>
              </a:endParaRPr>
            </a:p>
          </p:txBody>
        </p:sp>
      </p:grpSp>
      <p:sp>
        <p:nvSpPr>
          <p:cNvPr id="6" name="文本框 5"/>
          <p:cNvSpPr txBox="1"/>
          <p:nvPr/>
        </p:nvSpPr>
        <p:spPr>
          <a:xfrm>
            <a:off x="5280788" y="2323872"/>
            <a:ext cx="4493538" cy="830997"/>
          </a:xfrm>
          <a:prstGeom prst="rect">
            <a:avLst/>
          </a:prstGeom>
          <a:noFill/>
        </p:spPr>
        <p:txBody>
          <a:bodyPr wrap="none" rtlCol="0">
            <a:spAutoFit/>
          </a:bodyPr>
          <a:lstStyle/>
          <a:p>
            <a:r>
              <a:rPr lang="zh-CN" altLang="en-US" sz="4800" b="1" dirty="0">
                <a:solidFill>
                  <a:schemeClr val="accent1"/>
                </a:solidFill>
                <a:cs typeface="+mn-ea"/>
                <a:sym typeface="+mn-lt"/>
              </a:rPr>
              <a:t>单击添加过渡页</a:t>
            </a:r>
          </a:p>
        </p:txBody>
      </p:sp>
      <p:sp>
        <p:nvSpPr>
          <p:cNvPr id="7" name="TextBox 24"/>
          <p:cNvSpPr txBox="1"/>
          <p:nvPr/>
        </p:nvSpPr>
        <p:spPr>
          <a:xfrm>
            <a:off x="5213184" y="3217200"/>
            <a:ext cx="1289223"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8" name="TextBox 25"/>
          <p:cNvSpPr txBox="1"/>
          <p:nvPr/>
        </p:nvSpPr>
        <p:spPr>
          <a:xfrm>
            <a:off x="6755218" y="3214049"/>
            <a:ext cx="1331236"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9" name="TextBox 26"/>
          <p:cNvSpPr txBox="1"/>
          <p:nvPr/>
        </p:nvSpPr>
        <p:spPr>
          <a:xfrm>
            <a:off x="8294094" y="3217199"/>
            <a:ext cx="1457613"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0" name="TextBox 27"/>
          <p:cNvSpPr txBox="1"/>
          <p:nvPr/>
        </p:nvSpPr>
        <p:spPr>
          <a:xfrm>
            <a:off x="5213184" y="3630124"/>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1" name="TextBox 28"/>
          <p:cNvSpPr txBox="1"/>
          <p:nvPr/>
        </p:nvSpPr>
        <p:spPr>
          <a:xfrm>
            <a:off x="6755218" y="3645142"/>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2" name="TextBox 29"/>
          <p:cNvSpPr txBox="1"/>
          <p:nvPr/>
        </p:nvSpPr>
        <p:spPr>
          <a:xfrm>
            <a:off x="8314616" y="3630124"/>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Tree>
    <p:extLst>
      <p:ext uri="{BB962C8B-B14F-4D97-AF65-F5344CB8AC3E}">
        <p14:creationId xmlns:p14="http://schemas.microsoft.com/office/powerpoint/2010/main" val="176134215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1250"/>
                                        <p:tgtEl>
                                          <p:spTgt spid="2"/>
                                        </p:tgtEl>
                                      </p:cBhvr>
                                    </p:animEffect>
                                  </p:childTnLst>
                                </p:cTn>
                              </p:par>
                            </p:childTnLst>
                          </p:cTn>
                        </p:par>
                        <p:par>
                          <p:cTn id="8" fill="hold">
                            <p:stCondLst>
                              <p:cond delay="1250"/>
                            </p:stCondLst>
                            <p:childTnLst>
                              <p:par>
                                <p:cTn id="9" presetID="5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par>
                          <p:cTn id="14" fill="hold">
                            <p:stCondLst>
                              <p:cond delay="1750"/>
                            </p:stCondLst>
                            <p:childTnLst>
                              <p:par>
                                <p:cTn id="15" presetID="16" presetClass="entr" presetSubtype="37"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outVertical)">
                                      <p:cBhvr>
                                        <p:cTn id="17" dur="500"/>
                                        <p:tgtEl>
                                          <p:spTgt spid="6"/>
                                        </p:tgtEl>
                                      </p:cBhvr>
                                    </p:animEffect>
                                  </p:childTnLst>
                                </p:cTn>
                              </p:par>
                            </p:childTnLst>
                          </p:cTn>
                        </p:par>
                        <p:par>
                          <p:cTn id="18" fill="hold">
                            <p:stCondLst>
                              <p:cond delay="2250"/>
                            </p:stCondLst>
                            <p:childTnLst>
                              <p:par>
                                <p:cTn id="19" presetID="2" presetClass="entr" presetSubtype="4"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2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40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60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80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100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fill="hold"/>
                                        <p:tgtEl>
                                          <p:spTgt spid="12"/>
                                        </p:tgtEl>
                                        <p:attrNameLst>
                                          <p:attrName>ppt_x</p:attrName>
                                        </p:attrNameLst>
                                      </p:cBhvr>
                                      <p:tavLst>
                                        <p:tav tm="0">
                                          <p:val>
                                            <p:strVal val="#ppt_x"/>
                                          </p:val>
                                        </p:tav>
                                        <p:tav tm="100000">
                                          <p:val>
                                            <p:strVal val="#ppt_x"/>
                                          </p:val>
                                        </p:tav>
                                      </p:tavLst>
                                    </p:anim>
                                    <p:anim calcmode="lin" valueType="num">
                                      <p:cBhvr additive="base">
                                        <p:cTn id="4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p:bldP spid="7" grpId="0"/>
      <p:bldP spid="8" grpId="0"/>
      <p:bldP spid="9" grpId="0"/>
      <p:bldP spid="10" grpId="0"/>
      <p:bldP spid="11" grpId="0"/>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
        <p:nvSpPr>
          <p:cNvPr id="35" name="Rounded Rectangle 34"/>
          <p:cNvSpPr/>
          <p:nvPr/>
        </p:nvSpPr>
        <p:spPr>
          <a:xfrm>
            <a:off x="8090591" y="1817062"/>
            <a:ext cx="604616" cy="604695"/>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endParaRPr lang="en-US" sz="1600" dirty="0">
              <a:cs typeface="+mn-ea"/>
              <a:sym typeface="+mn-lt"/>
            </a:endParaRPr>
          </a:p>
        </p:txBody>
      </p:sp>
      <p:sp>
        <p:nvSpPr>
          <p:cNvPr id="36" name="Rounded Rectangle 35"/>
          <p:cNvSpPr/>
          <p:nvPr/>
        </p:nvSpPr>
        <p:spPr>
          <a:xfrm>
            <a:off x="4794029" y="3940090"/>
            <a:ext cx="604616" cy="60469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AU" sz="1404" dirty="0">
              <a:solidFill>
                <a:schemeClr val="bg1"/>
              </a:solidFill>
              <a:cs typeface="+mn-ea"/>
              <a:sym typeface="+mn-lt"/>
            </a:endParaRPr>
          </a:p>
        </p:txBody>
      </p:sp>
      <p:sp>
        <p:nvSpPr>
          <p:cNvPr id="45" name="Rounded Rectangle 44"/>
          <p:cNvSpPr/>
          <p:nvPr/>
        </p:nvSpPr>
        <p:spPr>
          <a:xfrm>
            <a:off x="4794029" y="1817063"/>
            <a:ext cx="604616" cy="60469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404" dirty="0">
              <a:solidFill>
                <a:schemeClr val="bg1"/>
              </a:solidFill>
              <a:cs typeface="+mn-ea"/>
              <a:sym typeface="+mn-lt"/>
            </a:endParaRPr>
          </a:p>
        </p:txBody>
      </p:sp>
      <p:sp>
        <p:nvSpPr>
          <p:cNvPr id="46" name="Rounded Rectangle 45"/>
          <p:cNvSpPr/>
          <p:nvPr/>
        </p:nvSpPr>
        <p:spPr>
          <a:xfrm>
            <a:off x="1411778" y="3940090"/>
            <a:ext cx="604616" cy="604695"/>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endParaRPr lang="en-US" sz="1600" dirty="0">
              <a:solidFill>
                <a:srgbClr val="FFFFFF"/>
              </a:solidFill>
              <a:cs typeface="+mn-ea"/>
              <a:sym typeface="+mn-lt"/>
            </a:endParaRPr>
          </a:p>
        </p:txBody>
      </p:sp>
      <p:sp>
        <p:nvSpPr>
          <p:cNvPr id="47" name="Rounded Rectangle 46"/>
          <p:cNvSpPr/>
          <p:nvPr/>
        </p:nvSpPr>
        <p:spPr>
          <a:xfrm>
            <a:off x="8090591" y="3938826"/>
            <a:ext cx="604616" cy="604695"/>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AU" sz="1400" dirty="0">
              <a:solidFill>
                <a:schemeClr val="bg1"/>
              </a:solidFill>
              <a:cs typeface="+mn-ea"/>
              <a:sym typeface="+mn-lt"/>
            </a:endParaRPr>
          </a:p>
        </p:txBody>
      </p:sp>
      <p:sp>
        <p:nvSpPr>
          <p:cNvPr id="48" name="Rounded Rectangle 47"/>
          <p:cNvSpPr/>
          <p:nvPr/>
        </p:nvSpPr>
        <p:spPr>
          <a:xfrm>
            <a:off x="1411781" y="1817063"/>
            <a:ext cx="604616" cy="60469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AU" sz="1600" dirty="0">
              <a:solidFill>
                <a:schemeClr val="bg1"/>
              </a:solidFill>
              <a:cs typeface="+mn-ea"/>
              <a:sym typeface="+mn-lt"/>
            </a:endParaRPr>
          </a:p>
        </p:txBody>
      </p:sp>
      <p:sp>
        <p:nvSpPr>
          <p:cNvPr id="49" name="TextBox 48"/>
          <p:cNvSpPr txBox="1"/>
          <p:nvPr/>
        </p:nvSpPr>
        <p:spPr>
          <a:xfrm>
            <a:off x="2161647" y="2025995"/>
            <a:ext cx="1768390" cy="215444"/>
          </a:xfrm>
          <a:prstGeom prst="rect">
            <a:avLst/>
          </a:prstGeom>
          <a:noFill/>
        </p:spPr>
        <p:txBody>
          <a:bodyPr wrap="square" lIns="0" tIns="0" rIns="0" bIns="0" rtlCol="0" anchor="ctr">
            <a:spAutoFit/>
          </a:bodyPr>
          <a:lstStyle/>
          <a:p>
            <a:r>
              <a:rPr lang="zh-CN" altLang="en-US" sz="1400" dirty="0">
                <a:solidFill>
                  <a:schemeClr val="accent6"/>
                </a:solidFill>
                <a:cs typeface="+mn-ea"/>
                <a:sym typeface="+mn-lt"/>
              </a:rPr>
              <a:t>创意策略</a:t>
            </a:r>
            <a:endParaRPr lang="en-AU" sz="1400" dirty="0">
              <a:solidFill>
                <a:schemeClr val="accent6"/>
              </a:solidFill>
              <a:cs typeface="+mn-ea"/>
              <a:sym typeface="+mn-lt"/>
            </a:endParaRPr>
          </a:p>
        </p:txBody>
      </p:sp>
      <p:sp>
        <p:nvSpPr>
          <p:cNvPr id="50" name="Text Placeholder 32"/>
          <p:cNvSpPr txBox="1">
            <a:spLocks/>
          </p:cNvSpPr>
          <p:nvPr/>
        </p:nvSpPr>
        <p:spPr>
          <a:xfrm>
            <a:off x="1411781" y="2626593"/>
            <a:ext cx="2518257"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a:t>
            </a:r>
            <a:endParaRPr lang="en-US" sz="900" dirty="0">
              <a:solidFill>
                <a:srgbClr val="7F7F7F"/>
              </a:solidFill>
              <a:latin typeface="+mn-lt"/>
              <a:cs typeface="+mn-ea"/>
              <a:sym typeface="+mn-lt"/>
            </a:endParaRPr>
          </a:p>
        </p:txBody>
      </p:sp>
      <p:sp>
        <p:nvSpPr>
          <p:cNvPr id="51" name="TextBox 50"/>
          <p:cNvSpPr txBox="1"/>
          <p:nvPr/>
        </p:nvSpPr>
        <p:spPr>
          <a:xfrm>
            <a:off x="5543895" y="2025995"/>
            <a:ext cx="1768390" cy="215444"/>
          </a:xfrm>
          <a:prstGeom prst="rect">
            <a:avLst/>
          </a:prstGeom>
          <a:noFill/>
        </p:spPr>
        <p:txBody>
          <a:bodyPr wrap="square" lIns="0" tIns="0" rIns="0" bIns="0" rtlCol="0" anchor="ctr">
            <a:spAutoFit/>
          </a:bodyPr>
          <a:lstStyle/>
          <a:p>
            <a:r>
              <a:rPr lang="zh-CN" altLang="en-US" sz="1400" dirty="0">
                <a:solidFill>
                  <a:schemeClr val="accent6"/>
                </a:solidFill>
                <a:cs typeface="+mn-ea"/>
                <a:sym typeface="+mn-lt"/>
              </a:rPr>
              <a:t>员工界面</a:t>
            </a:r>
            <a:endParaRPr lang="en-AU" sz="1400" dirty="0">
              <a:solidFill>
                <a:schemeClr val="accent6"/>
              </a:solidFill>
              <a:cs typeface="+mn-ea"/>
              <a:sym typeface="+mn-lt"/>
            </a:endParaRPr>
          </a:p>
        </p:txBody>
      </p:sp>
      <p:sp>
        <p:nvSpPr>
          <p:cNvPr id="52" name="Text Placeholder 32"/>
          <p:cNvSpPr txBox="1">
            <a:spLocks/>
          </p:cNvSpPr>
          <p:nvPr/>
        </p:nvSpPr>
        <p:spPr>
          <a:xfrm>
            <a:off x="4794032" y="2626593"/>
            <a:ext cx="2518257"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a:t>
            </a:r>
            <a:endParaRPr lang="en-US" sz="900" dirty="0">
              <a:solidFill>
                <a:srgbClr val="7F7F7F"/>
              </a:solidFill>
              <a:latin typeface="+mn-lt"/>
              <a:cs typeface="+mn-ea"/>
              <a:sym typeface="+mn-lt"/>
            </a:endParaRPr>
          </a:p>
        </p:txBody>
      </p:sp>
      <p:sp>
        <p:nvSpPr>
          <p:cNvPr id="53" name="TextBox 52"/>
          <p:cNvSpPr txBox="1"/>
          <p:nvPr/>
        </p:nvSpPr>
        <p:spPr>
          <a:xfrm>
            <a:off x="8840458" y="2025994"/>
            <a:ext cx="1768390" cy="215444"/>
          </a:xfrm>
          <a:prstGeom prst="rect">
            <a:avLst/>
          </a:prstGeom>
          <a:noFill/>
        </p:spPr>
        <p:txBody>
          <a:bodyPr wrap="square" lIns="0" tIns="0" rIns="0" bIns="0" rtlCol="0" anchor="ctr">
            <a:spAutoFit/>
          </a:bodyPr>
          <a:lstStyle/>
          <a:p>
            <a:r>
              <a:rPr lang="zh-CN" altLang="en-US" sz="1400" dirty="0">
                <a:solidFill>
                  <a:schemeClr val="accent6"/>
                </a:solidFill>
                <a:cs typeface="+mn-ea"/>
                <a:sym typeface="+mn-lt"/>
              </a:rPr>
              <a:t>市场计划</a:t>
            </a:r>
            <a:endParaRPr lang="en-AU" sz="1400" dirty="0">
              <a:solidFill>
                <a:schemeClr val="accent6"/>
              </a:solidFill>
              <a:cs typeface="+mn-ea"/>
              <a:sym typeface="+mn-lt"/>
            </a:endParaRPr>
          </a:p>
        </p:txBody>
      </p:sp>
      <p:sp>
        <p:nvSpPr>
          <p:cNvPr id="54" name="Text Placeholder 32"/>
          <p:cNvSpPr txBox="1">
            <a:spLocks/>
          </p:cNvSpPr>
          <p:nvPr/>
        </p:nvSpPr>
        <p:spPr>
          <a:xfrm>
            <a:off x="8090592" y="2626593"/>
            <a:ext cx="2518257"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a:t>
            </a:r>
            <a:endParaRPr lang="en-US" sz="900" dirty="0">
              <a:solidFill>
                <a:srgbClr val="7F7F7F"/>
              </a:solidFill>
              <a:latin typeface="+mn-lt"/>
              <a:cs typeface="+mn-ea"/>
              <a:sym typeface="+mn-lt"/>
            </a:endParaRPr>
          </a:p>
        </p:txBody>
      </p:sp>
      <p:sp>
        <p:nvSpPr>
          <p:cNvPr id="55" name="TextBox 54"/>
          <p:cNvSpPr txBox="1"/>
          <p:nvPr/>
        </p:nvSpPr>
        <p:spPr>
          <a:xfrm>
            <a:off x="2161647" y="4149023"/>
            <a:ext cx="1768390" cy="215444"/>
          </a:xfrm>
          <a:prstGeom prst="rect">
            <a:avLst/>
          </a:prstGeom>
          <a:noFill/>
        </p:spPr>
        <p:txBody>
          <a:bodyPr wrap="square" lIns="0" tIns="0" rIns="0" bIns="0" rtlCol="0" anchor="ctr">
            <a:spAutoFit/>
          </a:bodyPr>
          <a:lstStyle/>
          <a:p>
            <a:r>
              <a:rPr lang="zh-CN" altLang="en-US" sz="1400" dirty="0">
                <a:solidFill>
                  <a:schemeClr val="accent6"/>
                </a:solidFill>
                <a:cs typeface="+mn-ea"/>
                <a:sym typeface="+mn-lt"/>
              </a:rPr>
              <a:t>系统保护</a:t>
            </a:r>
            <a:endParaRPr lang="en-AU" sz="1400" dirty="0">
              <a:solidFill>
                <a:schemeClr val="accent6"/>
              </a:solidFill>
              <a:cs typeface="+mn-ea"/>
              <a:sym typeface="+mn-lt"/>
            </a:endParaRPr>
          </a:p>
        </p:txBody>
      </p:sp>
      <p:sp>
        <p:nvSpPr>
          <p:cNvPr id="56" name="Text Placeholder 32"/>
          <p:cNvSpPr txBox="1">
            <a:spLocks/>
          </p:cNvSpPr>
          <p:nvPr/>
        </p:nvSpPr>
        <p:spPr>
          <a:xfrm>
            <a:off x="1411781" y="4749621"/>
            <a:ext cx="2518257"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a:t>
            </a:r>
            <a:endParaRPr lang="en-US" sz="900" dirty="0">
              <a:solidFill>
                <a:srgbClr val="7F7F7F"/>
              </a:solidFill>
              <a:latin typeface="+mn-lt"/>
              <a:cs typeface="+mn-ea"/>
              <a:sym typeface="+mn-lt"/>
            </a:endParaRPr>
          </a:p>
        </p:txBody>
      </p:sp>
      <p:sp>
        <p:nvSpPr>
          <p:cNvPr id="57" name="TextBox 56"/>
          <p:cNvSpPr txBox="1"/>
          <p:nvPr/>
        </p:nvSpPr>
        <p:spPr>
          <a:xfrm>
            <a:off x="5543895" y="4149022"/>
            <a:ext cx="1768390" cy="215444"/>
          </a:xfrm>
          <a:prstGeom prst="rect">
            <a:avLst/>
          </a:prstGeom>
          <a:noFill/>
        </p:spPr>
        <p:txBody>
          <a:bodyPr wrap="square" lIns="0" tIns="0" rIns="0" bIns="0" rtlCol="0" anchor="ctr">
            <a:spAutoFit/>
          </a:bodyPr>
          <a:lstStyle/>
          <a:p>
            <a:r>
              <a:rPr lang="zh-CN" altLang="en-US" sz="1400" dirty="0">
                <a:solidFill>
                  <a:schemeClr val="accent6"/>
                </a:solidFill>
                <a:cs typeface="+mn-ea"/>
                <a:sym typeface="+mn-lt"/>
              </a:rPr>
              <a:t>娱乐项目</a:t>
            </a:r>
            <a:endParaRPr lang="en-AU" sz="1400" dirty="0">
              <a:solidFill>
                <a:schemeClr val="accent6"/>
              </a:solidFill>
              <a:cs typeface="+mn-ea"/>
              <a:sym typeface="+mn-lt"/>
            </a:endParaRPr>
          </a:p>
        </p:txBody>
      </p:sp>
      <p:sp>
        <p:nvSpPr>
          <p:cNvPr id="58" name="Text Placeholder 32"/>
          <p:cNvSpPr txBox="1">
            <a:spLocks/>
          </p:cNvSpPr>
          <p:nvPr/>
        </p:nvSpPr>
        <p:spPr>
          <a:xfrm>
            <a:off x="4794032" y="4749621"/>
            <a:ext cx="2518257"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a:t>
            </a:r>
            <a:endParaRPr lang="en-US" sz="900" dirty="0">
              <a:solidFill>
                <a:srgbClr val="7F7F7F"/>
              </a:solidFill>
              <a:latin typeface="+mn-lt"/>
              <a:cs typeface="+mn-ea"/>
              <a:sym typeface="+mn-lt"/>
            </a:endParaRPr>
          </a:p>
        </p:txBody>
      </p:sp>
      <p:sp>
        <p:nvSpPr>
          <p:cNvPr id="59" name="TextBox 58"/>
          <p:cNvSpPr txBox="1"/>
          <p:nvPr/>
        </p:nvSpPr>
        <p:spPr>
          <a:xfrm>
            <a:off x="8840458" y="4149022"/>
            <a:ext cx="1768390" cy="215444"/>
          </a:xfrm>
          <a:prstGeom prst="rect">
            <a:avLst/>
          </a:prstGeom>
          <a:noFill/>
        </p:spPr>
        <p:txBody>
          <a:bodyPr wrap="square" lIns="0" tIns="0" rIns="0" bIns="0" rtlCol="0" anchor="ctr">
            <a:spAutoFit/>
          </a:bodyPr>
          <a:lstStyle/>
          <a:p>
            <a:r>
              <a:rPr lang="zh-CN" altLang="en-US" sz="1400" dirty="0">
                <a:solidFill>
                  <a:schemeClr val="accent6"/>
                </a:solidFill>
                <a:cs typeface="+mn-ea"/>
                <a:sym typeface="+mn-lt"/>
              </a:rPr>
              <a:t>数据分析</a:t>
            </a:r>
            <a:endParaRPr lang="en-AU" sz="1400" dirty="0">
              <a:solidFill>
                <a:schemeClr val="accent6"/>
              </a:solidFill>
              <a:cs typeface="+mn-ea"/>
              <a:sym typeface="+mn-lt"/>
            </a:endParaRPr>
          </a:p>
        </p:txBody>
      </p:sp>
      <p:sp>
        <p:nvSpPr>
          <p:cNvPr id="60" name="Text Placeholder 32"/>
          <p:cNvSpPr txBox="1">
            <a:spLocks/>
          </p:cNvSpPr>
          <p:nvPr/>
        </p:nvSpPr>
        <p:spPr>
          <a:xfrm>
            <a:off x="8090592" y="4749621"/>
            <a:ext cx="2518257"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a:t>
            </a:r>
            <a:endParaRPr lang="en-US" sz="900" dirty="0">
              <a:solidFill>
                <a:srgbClr val="7F7F7F"/>
              </a:solidFill>
              <a:latin typeface="+mn-lt"/>
              <a:cs typeface="+mn-ea"/>
              <a:sym typeface="+mn-lt"/>
            </a:endParaRPr>
          </a:p>
        </p:txBody>
      </p:sp>
      <p:grpSp>
        <p:nvGrpSpPr>
          <p:cNvPr id="24" name="组合 23"/>
          <p:cNvGrpSpPr/>
          <p:nvPr/>
        </p:nvGrpSpPr>
        <p:grpSpPr>
          <a:xfrm>
            <a:off x="1573174" y="1965640"/>
            <a:ext cx="281823" cy="278878"/>
            <a:chOff x="9008619" y="1159207"/>
            <a:chExt cx="281860" cy="278878"/>
          </a:xfrm>
          <a:solidFill>
            <a:schemeClr val="bg1"/>
          </a:solidFill>
        </p:grpSpPr>
        <p:sp>
          <p:nvSpPr>
            <p:cNvPr id="25" name="Freeform 157"/>
            <p:cNvSpPr>
              <a:spLocks/>
            </p:cNvSpPr>
            <p:nvPr/>
          </p:nvSpPr>
          <p:spPr bwMode="auto">
            <a:xfrm>
              <a:off x="9199508" y="1159207"/>
              <a:ext cx="90971" cy="90971"/>
            </a:xfrm>
            <a:custGeom>
              <a:avLst/>
              <a:gdLst>
                <a:gd name="T0" fmla="*/ 31 w 42"/>
                <a:gd name="T1" fmla="*/ 39 h 42"/>
                <a:gd name="T2" fmla="*/ 22 w 42"/>
                <a:gd name="T3" fmla="*/ 39 h 42"/>
                <a:gd name="T4" fmla="*/ 3 w 42"/>
                <a:gd name="T5" fmla="*/ 20 h 42"/>
                <a:gd name="T6" fmla="*/ 3 w 42"/>
                <a:gd name="T7" fmla="*/ 10 h 42"/>
                <a:gd name="T8" fmla="*/ 10 w 42"/>
                <a:gd name="T9" fmla="*/ 3 h 42"/>
                <a:gd name="T10" fmla="*/ 20 w 42"/>
                <a:gd name="T11" fmla="*/ 3 h 42"/>
                <a:gd name="T12" fmla="*/ 39 w 42"/>
                <a:gd name="T13" fmla="*/ 22 h 42"/>
                <a:gd name="T14" fmla="*/ 39 w 42"/>
                <a:gd name="T15" fmla="*/ 31 h 42"/>
                <a:gd name="T16" fmla="*/ 31 w 42"/>
                <a:gd name="T17" fmla="*/ 3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31" y="39"/>
                  </a:moveTo>
                  <a:cubicBezTo>
                    <a:pt x="29" y="42"/>
                    <a:pt x="25" y="42"/>
                    <a:pt x="22" y="39"/>
                  </a:cubicBezTo>
                  <a:cubicBezTo>
                    <a:pt x="3" y="20"/>
                    <a:pt x="3" y="20"/>
                    <a:pt x="3" y="20"/>
                  </a:cubicBezTo>
                  <a:cubicBezTo>
                    <a:pt x="0" y="17"/>
                    <a:pt x="0" y="13"/>
                    <a:pt x="3" y="10"/>
                  </a:cubicBezTo>
                  <a:cubicBezTo>
                    <a:pt x="10" y="3"/>
                    <a:pt x="10" y="3"/>
                    <a:pt x="10" y="3"/>
                  </a:cubicBezTo>
                  <a:cubicBezTo>
                    <a:pt x="13" y="0"/>
                    <a:pt x="17" y="0"/>
                    <a:pt x="20" y="3"/>
                  </a:cubicBezTo>
                  <a:cubicBezTo>
                    <a:pt x="39" y="22"/>
                    <a:pt x="39" y="22"/>
                    <a:pt x="39" y="22"/>
                  </a:cubicBezTo>
                  <a:cubicBezTo>
                    <a:pt x="42" y="25"/>
                    <a:pt x="42" y="29"/>
                    <a:pt x="39" y="31"/>
                  </a:cubicBezTo>
                  <a:lnTo>
                    <a:pt x="31"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26" name="Freeform 158"/>
            <p:cNvSpPr>
              <a:spLocks/>
            </p:cNvSpPr>
            <p:nvPr/>
          </p:nvSpPr>
          <p:spPr bwMode="auto">
            <a:xfrm>
              <a:off x="9041428" y="1203946"/>
              <a:ext cx="202820" cy="204312"/>
            </a:xfrm>
            <a:custGeom>
              <a:avLst/>
              <a:gdLst>
                <a:gd name="T0" fmla="*/ 29 w 94"/>
                <a:gd name="T1" fmla="*/ 94 h 94"/>
                <a:gd name="T2" fmla="*/ 91 w 94"/>
                <a:gd name="T3" fmla="*/ 31 h 94"/>
                <a:gd name="T4" fmla="*/ 91 w 94"/>
                <a:gd name="T5" fmla="*/ 22 h 94"/>
                <a:gd name="T6" fmla="*/ 72 w 94"/>
                <a:gd name="T7" fmla="*/ 3 h 94"/>
                <a:gd name="T8" fmla="*/ 63 w 94"/>
                <a:gd name="T9" fmla="*/ 3 h 94"/>
                <a:gd name="T10" fmla="*/ 0 w 94"/>
                <a:gd name="T11" fmla="*/ 65 h 94"/>
                <a:gd name="T12" fmla="*/ 29 w 94"/>
                <a:gd name="T13" fmla="*/ 94 h 94"/>
              </a:gdLst>
              <a:ahLst/>
              <a:cxnLst>
                <a:cxn ang="0">
                  <a:pos x="T0" y="T1"/>
                </a:cxn>
                <a:cxn ang="0">
                  <a:pos x="T2" y="T3"/>
                </a:cxn>
                <a:cxn ang="0">
                  <a:pos x="T4" y="T5"/>
                </a:cxn>
                <a:cxn ang="0">
                  <a:pos x="T6" y="T7"/>
                </a:cxn>
                <a:cxn ang="0">
                  <a:pos x="T8" y="T9"/>
                </a:cxn>
                <a:cxn ang="0">
                  <a:pos x="T10" y="T11"/>
                </a:cxn>
                <a:cxn ang="0">
                  <a:pos x="T12" y="T13"/>
                </a:cxn>
              </a:cxnLst>
              <a:rect l="0" t="0" r="r" b="b"/>
              <a:pathLst>
                <a:path w="94" h="94">
                  <a:moveTo>
                    <a:pt x="29" y="94"/>
                  </a:moveTo>
                  <a:cubicBezTo>
                    <a:pt x="91" y="31"/>
                    <a:pt x="91" y="31"/>
                    <a:pt x="91" y="31"/>
                  </a:cubicBezTo>
                  <a:cubicBezTo>
                    <a:pt x="94" y="29"/>
                    <a:pt x="94" y="24"/>
                    <a:pt x="91" y="22"/>
                  </a:cubicBezTo>
                  <a:cubicBezTo>
                    <a:pt x="72" y="3"/>
                    <a:pt x="72" y="3"/>
                    <a:pt x="72" y="3"/>
                  </a:cubicBezTo>
                  <a:cubicBezTo>
                    <a:pt x="69" y="0"/>
                    <a:pt x="65" y="0"/>
                    <a:pt x="63" y="3"/>
                  </a:cubicBezTo>
                  <a:cubicBezTo>
                    <a:pt x="0" y="65"/>
                    <a:pt x="0" y="65"/>
                    <a:pt x="0" y="65"/>
                  </a:cubicBezTo>
                  <a:lnTo>
                    <a:pt x="29" y="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27" name="Freeform 159"/>
            <p:cNvSpPr>
              <a:spLocks/>
            </p:cNvSpPr>
            <p:nvPr/>
          </p:nvSpPr>
          <p:spPr bwMode="auto">
            <a:xfrm>
              <a:off x="9008619" y="1393345"/>
              <a:ext cx="46231" cy="44740"/>
            </a:xfrm>
            <a:custGeom>
              <a:avLst/>
              <a:gdLst>
                <a:gd name="T0" fmla="*/ 9 w 31"/>
                <a:gd name="T1" fmla="*/ 0 h 30"/>
                <a:gd name="T2" fmla="*/ 9 w 31"/>
                <a:gd name="T3" fmla="*/ 2 h 30"/>
                <a:gd name="T4" fmla="*/ 0 w 31"/>
                <a:gd name="T5" fmla="*/ 30 h 30"/>
                <a:gd name="T6" fmla="*/ 28 w 31"/>
                <a:gd name="T7" fmla="*/ 21 h 30"/>
                <a:gd name="T8" fmla="*/ 31 w 31"/>
                <a:gd name="T9" fmla="*/ 21 h 30"/>
                <a:gd name="T10" fmla="*/ 9 w 31"/>
                <a:gd name="T11" fmla="*/ 0 h 30"/>
              </a:gdLst>
              <a:ahLst/>
              <a:cxnLst>
                <a:cxn ang="0">
                  <a:pos x="T0" y="T1"/>
                </a:cxn>
                <a:cxn ang="0">
                  <a:pos x="T2" y="T3"/>
                </a:cxn>
                <a:cxn ang="0">
                  <a:pos x="T4" y="T5"/>
                </a:cxn>
                <a:cxn ang="0">
                  <a:pos x="T6" y="T7"/>
                </a:cxn>
                <a:cxn ang="0">
                  <a:pos x="T8" y="T9"/>
                </a:cxn>
                <a:cxn ang="0">
                  <a:pos x="T10" y="T11"/>
                </a:cxn>
              </a:cxnLst>
              <a:rect l="0" t="0" r="r" b="b"/>
              <a:pathLst>
                <a:path w="31" h="30">
                  <a:moveTo>
                    <a:pt x="9" y="0"/>
                  </a:moveTo>
                  <a:lnTo>
                    <a:pt x="9" y="2"/>
                  </a:lnTo>
                  <a:lnTo>
                    <a:pt x="0" y="30"/>
                  </a:lnTo>
                  <a:lnTo>
                    <a:pt x="28" y="21"/>
                  </a:lnTo>
                  <a:lnTo>
                    <a:pt x="31" y="21"/>
                  </a:ln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28" name="Freeform 144"/>
          <p:cNvSpPr>
            <a:spLocks/>
          </p:cNvSpPr>
          <p:nvPr/>
        </p:nvSpPr>
        <p:spPr bwMode="auto">
          <a:xfrm>
            <a:off x="4950951" y="1947744"/>
            <a:ext cx="290770" cy="314670"/>
          </a:xfrm>
          <a:custGeom>
            <a:avLst/>
            <a:gdLst>
              <a:gd name="T0" fmla="*/ 126 w 134"/>
              <a:gd name="T1" fmla="*/ 100 h 145"/>
              <a:gd name="T2" fmla="*/ 83 w 134"/>
              <a:gd name="T3" fmla="*/ 88 h 145"/>
              <a:gd name="T4" fmla="*/ 85 w 134"/>
              <a:gd name="T5" fmla="*/ 77 h 145"/>
              <a:gd name="T6" fmla="*/ 91 w 134"/>
              <a:gd name="T7" fmla="*/ 69 h 145"/>
              <a:gd name="T8" fmla="*/ 92 w 134"/>
              <a:gd name="T9" fmla="*/ 60 h 145"/>
              <a:gd name="T10" fmla="*/ 94 w 134"/>
              <a:gd name="T11" fmla="*/ 60 h 145"/>
              <a:gd name="T12" fmla="*/ 97 w 134"/>
              <a:gd name="T13" fmla="*/ 58 h 145"/>
              <a:gd name="T14" fmla="*/ 98 w 134"/>
              <a:gd name="T15" fmla="*/ 43 h 145"/>
              <a:gd name="T16" fmla="*/ 96 w 134"/>
              <a:gd name="T17" fmla="*/ 40 h 145"/>
              <a:gd name="T18" fmla="*/ 94 w 134"/>
              <a:gd name="T19" fmla="*/ 40 h 145"/>
              <a:gd name="T20" fmla="*/ 95 w 134"/>
              <a:gd name="T21" fmla="*/ 32 h 145"/>
              <a:gd name="T22" fmla="*/ 90 w 134"/>
              <a:gd name="T23" fmla="*/ 10 h 145"/>
              <a:gd name="T24" fmla="*/ 44 w 134"/>
              <a:gd name="T25" fmla="*/ 10 h 145"/>
              <a:gd name="T26" fmla="*/ 39 w 134"/>
              <a:gd name="T27" fmla="*/ 32 h 145"/>
              <a:gd name="T28" fmla="*/ 40 w 134"/>
              <a:gd name="T29" fmla="*/ 40 h 145"/>
              <a:gd name="T30" fmla="*/ 38 w 134"/>
              <a:gd name="T31" fmla="*/ 40 h 145"/>
              <a:gd name="T32" fmla="*/ 35 w 134"/>
              <a:gd name="T33" fmla="*/ 43 h 145"/>
              <a:gd name="T34" fmla="*/ 37 w 134"/>
              <a:gd name="T35" fmla="*/ 58 h 145"/>
              <a:gd name="T36" fmla="*/ 40 w 134"/>
              <a:gd name="T37" fmla="*/ 60 h 145"/>
              <a:gd name="T38" fmla="*/ 42 w 134"/>
              <a:gd name="T39" fmla="*/ 60 h 145"/>
              <a:gd name="T40" fmla="*/ 43 w 134"/>
              <a:gd name="T41" fmla="*/ 69 h 145"/>
              <a:gd name="T42" fmla="*/ 49 w 134"/>
              <a:gd name="T43" fmla="*/ 77 h 145"/>
              <a:gd name="T44" fmla="*/ 50 w 134"/>
              <a:gd name="T45" fmla="*/ 88 h 145"/>
              <a:gd name="T46" fmla="*/ 8 w 134"/>
              <a:gd name="T47" fmla="*/ 100 h 145"/>
              <a:gd name="T48" fmla="*/ 1 w 134"/>
              <a:gd name="T49" fmla="*/ 113 h 145"/>
              <a:gd name="T50" fmla="*/ 2 w 134"/>
              <a:gd name="T51" fmla="*/ 129 h 145"/>
              <a:gd name="T52" fmla="*/ 11 w 134"/>
              <a:gd name="T53" fmla="*/ 139 h 145"/>
              <a:gd name="T54" fmla="*/ 123 w 134"/>
              <a:gd name="T55" fmla="*/ 139 h 145"/>
              <a:gd name="T56" fmla="*/ 132 w 134"/>
              <a:gd name="T57" fmla="*/ 129 h 145"/>
              <a:gd name="T58" fmla="*/ 133 w 134"/>
              <a:gd name="T59" fmla="*/ 113 h 145"/>
              <a:gd name="T60" fmla="*/ 126 w 134"/>
              <a:gd name="T61" fmla="*/ 10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4" h="145">
                <a:moveTo>
                  <a:pt x="126" y="100"/>
                </a:moveTo>
                <a:cubicBezTo>
                  <a:pt x="113" y="93"/>
                  <a:pt x="98" y="89"/>
                  <a:pt x="83" y="88"/>
                </a:cubicBezTo>
                <a:cubicBezTo>
                  <a:pt x="84" y="84"/>
                  <a:pt x="84" y="81"/>
                  <a:pt x="85" y="77"/>
                </a:cubicBezTo>
                <a:cubicBezTo>
                  <a:pt x="88" y="75"/>
                  <a:pt x="91" y="72"/>
                  <a:pt x="91" y="69"/>
                </a:cubicBezTo>
                <a:cubicBezTo>
                  <a:pt x="91" y="66"/>
                  <a:pt x="92" y="63"/>
                  <a:pt x="92" y="60"/>
                </a:cubicBezTo>
                <a:cubicBezTo>
                  <a:pt x="92" y="60"/>
                  <a:pt x="93" y="60"/>
                  <a:pt x="94" y="60"/>
                </a:cubicBezTo>
                <a:cubicBezTo>
                  <a:pt x="95" y="61"/>
                  <a:pt x="97" y="59"/>
                  <a:pt x="97" y="58"/>
                </a:cubicBezTo>
                <a:cubicBezTo>
                  <a:pt x="98" y="43"/>
                  <a:pt x="98" y="43"/>
                  <a:pt x="98" y="43"/>
                </a:cubicBezTo>
                <a:cubicBezTo>
                  <a:pt x="98" y="41"/>
                  <a:pt x="97" y="40"/>
                  <a:pt x="96" y="40"/>
                </a:cubicBezTo>
                <a:cubicBezTo>
                  <a:pt x="95" y="40"/>
                  <a:pt x="95" y="40"/>
                  <a:pt x="94" y="40"/>
                </a:cubicBezTo>
                <a:cubicBezTo>
                  <a:pt x="94" y="37"/>
                  <a:pt x="95" y="34"/>
                  <a:pt x="95" y="32"/>
                </a:cubicBezTo>
                <a:cubicBezTo>
                  <a:pt x="95" y="28"/>
                  <a:pt x="97" y="17"/>
                  <a:pt x="90" y="10"/>
                </a:cubicBezTo>
                <a:cubicBezTo>
                  <a:pt x="79" y="0"/>
                  <a:pt x="55" y="0"/>
                  <a:pt x="44" y="10"/>
                </a:cubicBezTo>
                <a:cubicBezTo>
                  <a:pt x="36" y="17"/>
                  <a:pt x="38" y="28"/>
                  <a:pt x="39" y="32"/>
                </a:cubicBezTo>
                <a:cubicBezTo>
                  <a:pt x="39" y="34"/>
                  <a:pt x="39" y="37"/>
                  <a:pt x="40" y="40"/>
                </a:cubicBezTo>
                <a:cubicBezTo>
                  <a:pt x="39" y="40"/>
                  <a:pt x="39" y="40"/>
                  <a:pt x="38" y="40"/>
                </a:cubicBezTo>
                <a:cubicBezTo>
                  <a:pt x="36" y="40"/>
                  <a:pt x="35" y="41"/>
                  <a:pt x="35" y="43"/>
                </a:cubicBezTo>
                <a:cubicBezTo>
                  <a:pt x="37" y="58"/>
                  <a:pt x="37" y="58"/>
                  <a:pt x="37" y="58"/>
                </a:cubicBezTo>
                <a:cubicBezTo>
                  <a:pt x="37" y="59"/>
                  <a:pt x="39" y="61"/>
                  <a:pt x="40" y="60"/>
                </a:cubicBezTo>
                <a:cubicBezTo>
                  <a:pt x="41" y="60"/>
                  <a:pt x="41" y="60"/>
                  <a:pt x="42" y="60"/>
                </a:cubicBezTo>
                <a:cubicBezTo>
                  <a:pt x="42" y="63"/>
                  <a:pt x="43" y="66"/>
                  <a:pt x="43" y="69"/>
                </a:cubicBezTo>
                <a:cubicBezTo>
                  <a:pt x="43" y="72"/>
                  <a:pt x="46" y="75"/>
                  <a:pt x="49" y="77"/>
                </a:cubicBezTo>
                <a:cubicBezTo>
                  <a:pt x="49" y="81"/>
                  <a:pt x="50" y="84"/>
                  <a:pt x="50" y="88"/>
                </a:cubicBezTo>
                <a:cubicBezTo>
                  <a:pt x="36" y="89"/>
                  <a:pt x="21" y="93"/>
                  <a:pt x="8" y="100"/>
                </a:cubicBezTo>
                <a:cubicBezTo>
                  <a:pt x="3" y="102"/>
                  <a:pt x="0" y="108"/>
                  <a:pt x="1" y="113"/>
                </a:cubicBezTo>
                <a:cubicBezTo>
                  <a:pt x="1" y="118"/>
                  <a:pt x="2" y="123"/>
                  <a:pt x="2" y="129"/>
                </a:cubicBezTo>
                <a:cubicBezTo>
                  <a:pt x="3" y="133"/>
                  <a:pt x="7" y="138"/>
                  <a:pt x="11" y="139"/>
                </a:cubicBezTo>
                <a:cubicBezTo>
                  <a:pt x="48" y="145"/>
                  <a:pt x="86" y="145"/>
                  <a:pt x="123" y="139"/>
                </a:cubicBezTo>
                <a:cubicBezTo>
                  <a:pt x="127" y="138"/>
                  <a:pt x="131" y="133"/>
                  <a:pt x="132" y="129"/>
                </a:cubicBezTo>
                <a:cubicBezTo>
                  <a:pt x="132" y="123"/>
                  <a:pt x="133" y="118"/>
                  <a:pt x="133" y="113"/>
                </a:cubicBezTo>
                <a:cubicBezTo>
                  <a:pt x="134" y="108"/>
                  <a:pt x="131" y="102"/>
                  <a:pt x="126" y="10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29" name="组合 28"/>
          <p:cNvGrpSpPr/>
          <p:nvPr/>
        </p:nvGrpSpPr>
        <p:grpSpPr>
          <a:xfrm>
            <a:off x="8242294" y="1947746"/>
            <a:ext cx="301208" cy="281861"/>
            <a:chOff x="8998179" y="446354"/>
            <a:chExt cx="301247" cy="281861"/>
          </a:xfrm>
          <a:solidFill>
            <a:schemeClr val="bg1"/>
          </a:solidFill>
        </p:grpSpPr>
        <p:sp>
          <p:nvSpPr>
            <p:cNvPr id="30" name="Freeform 153"/>
            <p:cNvSpPr>
              <a:spLocks/>
            </p:cNvSpPr>
            <p:nvPr/>
          </p:nvSpPr>
          <p:spPr bwMode="auto">
            <a:xfrm>
              <a:off x="9013092" y="523903"/>
              <a:ext cx="74566" cy="175976"/>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1" name="Freeform 154"/>
            <p:cNvSpPr>
              <a:spLocks/>
            </p:cNvSpPr>
            <p:nvPr/>
          </p:nvSpPr>
          <p:spPr bwMode="auto">
            <a:xfrm>
              <a:off x="9113011" y="446354"/>
              <a:ext cx="73075" cy="25352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2" name="Freeform 155"/>
            <p:cNvSpPr>
              <a:spLocks/>
            </p:cNvSpPr>
            <p:nvPr/>
          </p:nvSpPr>
          <p:spPr bwMode="auto">
            <a:xfrm>
              <a:off x="9209947" y="564169"/>
              <a:ext cx="74566" cy="135711"/>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3" name="Rectangle 156"/>
            <p:cNvSpPr>
              <a:spLocks noChangeArrowheads="1"/>
            </p:cNvSpPr>
            <p:nvPr/>
          </p:nvSpPr>
          <p:spPr bwMode="auto">
            <a:xfrm>
              <a:off x="8998179" y="708827"/>
              <a:ext cx="301247" cy="1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34" name="Freeform 92"/>
          <p:cNvSpPr>
            <a:spLocks noEditPoints="1"/>
          </p:cNvSpPr>
          <p:nvPr/>
        </p:nvSpPr>
        <p:spPr bwMode="auto">
          <a:xfrm>
            <a:off x="8232602" y="4077871"/>
            <a:ext cx="320593" cy="326600"/>
          </a:xfrm>
          <a:custGeom>
            <a:avLst/>
            <a:gdLst>
              <a:gd name="T0" fmla="*/ 143 w 148"/>
              <a:gd name="T1" fmla="*/ 130 h 151"/>
              <a:gd name="T2" fmla="*/ 100 w 148"/>
              <a:gd name="T3" fmla="*/ 86 h 151"/>
              <a:gd name="T4" fmla="*/ 110 w 148"/>
              <a:gd name="T5" fmla="*/ 55 h 151"/>
              <a:gd name="T6" fmla="*/ 55 w 148"/>
              <a:gd name="T7" fmla="*/ 0 h 151"/>
              <a:gd name="T8" fmla="*/ 0 w 148"/>
              <a:gd name="T9" fmla="*/ 55 h 151"/>
              <a:gd name="T10" fmla="*/ 55 w 148"/>
              <a:gd name="T11" fmla="*/ 109 h 151"/>
              <a:gd name="T12" fmla="*/ 81 w 148"/>
              <a:gd name="T13" fmla="*/ 103 h 151"/>
              <a:gd name="T14" fmla="*/ 126 w 148"/>
              <a:gd name="T15" fmla="*/ 147 h 151"/>
              <a:gd name="T16" fmla="*/ 143 w 148"/>
              <a:gd name="T17" fmla="*/ 147 h 151"/>
              <a:gd name="T18" fmla="*/ 143 w 148"/>
              <a:gd name="T19" fmla="*/ 130 h 151"/>
              <a:gd name="T20" fmla="*/ 19 w 148"/>
              <a:gd name="T21" fmla="*/ 55 h 151"/>
              <a:gd name="T22" fmla="*/ 55 w 148"/>
              <a:gd name="T23" fmla="*/ 18 h 151"/>
              <a:gd name="T24" fmla="*/ 92 w 148"/>
              <a:gd name="T25" fmla="*/ 55 h 151"/>
              <a:gd name="T26" fmla="*/ 55 w 148"/>
              <a:gd name="T27" fmla="*/ 91 h 151"/>
              <a:gd name="T28" fmla="*/ 19 w 148"/>
              <a:gd name="T29" fmla="*/ 5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8" h="151">
                <a:moveTo>
                  <a:pt x="143" y="130"/>
                </a:moveTo>
                <a:cubicBezTo>
                  <a:pt x="100" y="86"/>
                  <a:pt x="100" y="86"/>
                  <a:pt x="100" y="86"/>
                </a:cubicBezTo>
                <a:cubicBezTo>
                  <a:pt x="106" y="77"/>
                  <a:pt x="110" y="67"/>
                  <a:pt x="110" y="55"/>
                </a:cubicBezTo>
                <a:cubicBezTo>
                  <a:pt x="110" y="24"/>
                  <a:pt x="85" y="0"/>
                  <a:pt x="55" y="0"/>
                </a:cubicBezTo>
                <a:cubicBezTo>
                  <a:pt x="25" y="0"/>
                  <a:pt x="0" y="24"/>
                  <a:pt x="0" y="55"/>
                </a:cubicBezTo>
                <a:cubicBezTo>
                  <a:pt x="0" y="85"/>
                  <a:pt x="25" y="109"/>
                  <a:pt x="55" y="109"/>
                </a:cubicBezTo>
                <a:cubicBezTo>
                  <a:pt x="65" y="109"/>
                  <a:pt x="74" y="107"/>
                  <a:pt x="81" y="103"/>
                </a:cubicBezTo>
                <a:cubicBezTo>
                  <a:pt x="126" y="147"/>
                  <a:pt x="126" y="147"/>
                  <a:pt x="126" y="147"/>
                </a:cubicBezTo>
                <a:cubicBezTo>
                  <a:pt x="130" y="151"/>
                  <a:pt x="138" y="151"/>
                  <a:pt x="143" y="147"/>
                </a:cubicBezTo>
                <a:cubicBezTo>
                  <a:pt x="148" y="142"/>
                  <a:pt x="148" y="134"/>
                  <a:pt x="143" y="130"/>
                </a:cubicBezTo>
                <a:close/>
                <a:moveTo>
                  <a:pt x="19" y="55"/>
                </a:moveTo>
                <a:cubicBezTo>
                  <a:pt x="19" y="34"/>
                  <a:pt x="35" y="18"/>
                  <a:pt x="55" y="18"/>
                </a:cubicBezTo>
                <a:cubicBezTo>
                  <a:pt x="75" y="18"/>
                  <a:pt x="92" y="34"/>
                  <a:pt x="92" y="55"/>
                </a:cubicBezTo>
                <a:cubicBezTo>
                  <a:pt x="92" y="75"/>
                  <a:pt x="75" y="91"/>
                  <a:pt x="55" y="91"/>
                </a:cubicBezTo>
                <a:cubicBezTo>
                  <a:pt x="35" y="91"/>
                  <a:pt x="19" y="75"/>
                  <a:pt x="19" y="5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37" name="组合 36"/>
          <p:cNvGrpSpPr/>
          <p:nvPr/>
        </p:nvGrpSpPr>
        <p:grpSpPr>
          <a:xfrm>
            <a:off x="4960643" y="4066688"/>
            <a:ext cx="271386" cy="348969"/>
            <a:chOff x="8188325" y="5464176"/>
            <a:chExt cx="288925" cy="371475"/>
          </a:xfrm>
          <a:solidFill>
            <a:schemeClr val="bg1"/>
          </a:solidFill>
        </p:grpSpPr>
        <p:sp>
          <p:nvSpPr>
            <p:cNvPr id="38" name="Freeform 324"/>
            <p:cNvSpPr>
              <a:spLocks noEditPoints="1"/>
            </p:cNvSpPr>
            <p:nvPr/>
          </p:nvSpPr>
          <p:spPr bwMode="auto">
            <a:xfrm>
              <a:off x="8226425" y="5464176"/>
              <a:ext cx="214313" cy="107950"/>
            </a:xfrm>
            <a:custGeom>
              <a:avLst/>
              <a:gdLst>
                <a:gd name="T0" fmla="*/ 84 w 93"/>
                <a:gd name="T1" fmla="*/ 10 h 47"/>
                <a:gd name="T2" fmla="*/ 54 w 93"/>
                <a:gd name="T3" fmla="*/ 9 h 47"/>
                <a:gd name="T4" fmla="*/ 46 w 93"/>
                <a:gd name="T5" fmla="*/ 22 h 47"/>
                <a:gd name="T6" fmla="*/ 39 w 93"/>
                <a:gd name="T7" fmla="*/ 9 h 47"/>
                <a:gd name="T8" fmla="*/ 8 w 93"/>
                <a:gd name="T9" fmla="*/ 10 h 47"/>
                <a:gd name="T10" fmla="*/ 13 w 93"/>
                <a:gd name="T11" fmla="*/ 40 h 47"/>
                <a:gd name="T12" fmla="*/ 46 w 93"/>
                <a:gd name="T13" fmla="*/ 46 h 47"/>
                <a:gd name="T14" fmla="*/ 80 w 93"/>
                <a:gd name="T15" fmla="*/ 40 h 47"/>
                <a:gd name="T16" fmla="*/ 84 w 93"/>
                <a:gd name="T17" fmla="*/ 10 h 47"/>
                <a:gd name="T18" fmla="*/ 18 w 93"/>
                <a:gd name="T19" fmla="*/ 34 h 47"/>
                <a:gd name="T20" fmla="*/ 14 w 93"/>
                <a:gd name="T21" fmla="*/ 15 h 47"/>
                <a:gd name="T22" fmla="*/ 34 w 93"/>
                <a:gd name="T23" fmla="*/ 15 h 47"/>
                <a:gd name="T24" fmla="*/ 42 w 93"/>
                <a:gd name="T25" fmla="*/ 39 h 47"/>
                <a:gd name="T26" fmla="*/ 18 w 93"/>
                <a:gd name="T27" fmla="*/ 34 h 47"/>
                <a:gd name="T28" fmla="*/ 75 w 93"/>
                <a:gd name="T29" fmla="*/ 34 h 47"/>
                <a:gd name="T30" fmla="*/ 51 w 93"/>
                <a:gd name="T31" fmla="*/ 39 h 47"/>
                <a:gd name="T32" fmla="*/ 59 w 93"/>
                <a:gd name="T33" fmla="*/ 15 h 47"/>
                <a:gd name="T34" fmla="*/ 78 w 93"/>
                <a:gd name="T35" fmla="*/ 15 h 47"/>
                <a:gd name="T36" fmla="*/ 75 w 93"/>
                <a:gd name="T3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47">
                  <a:moveTo>
                    <a:pt x="84" y="10"/>
                  </a:moveTo>
                  <a:cubicBezTo>
                    <a:pt x="75" y="0"/>
                    <a:pt x="62" y="2"/>
                    <a:pt x="54" y="9"/>
                  </a:cubicBezTo>
                  <a:cubicBezTo>
                    <a:pt x="50" y="12"/>
                    <a:pt x="48" y="17"/>
                    <a:pt x="46" y="22"/>
                  </a:cubicBezTo>
                  <a:cubicBezTo>
                    <a:pt x="45" y="17"/>
                    <a:pt x="42" y="12"/>
                    <a:pt x="39" y="9"/>
                  </a:cubicBezTo>
                  <a:cubicBezTo>
                    <a:pt x="31" y="2"/>
                    <a:pt x="17" y="0"/>
                    <a:pt x="8" y="10"/>
                  </a:cubicBezTo>
                  <a:cubicBezTo>
                    <a:pt x="0" y="20"/>
                    <a:pt x="5" y="33"/>
                    <a:pt x="13" y="40"/>
                  </a:cubicBezTo>
                  <a:cubicBezTo>
                    <a:pt x="21" y="47"/>
                    <a:pt x="38" y="47"/>
                    <a:pt x="46" y="46"/>
                  </a:cubicBezTo>
                  <a:cubicBezTo>
                    <a:pt x="55" y="47"/>
                    <a:pt x="72" y="47"/>
                    <a:pt x="80" y="40"/>
                  </a:cubicBezTo>
                  <a:cubicBezTo>
                    <a:pt x="88" y="33"/>
                    <a:pt x="93" y="20"/>
                    <a:pt x="84" y="10"/>
                  </a:cubicBezTo>
                  <a:close/>
                  <a:moveTo>
                    <a:pt x="18" y="34"/>
                  </a:moveTo>
                  <a:cubicBezTo>
                    <a:pt x="13" y="30"/>
                    <a:pt x="8" y="22"/>
                    <a:pt x="14" y="15"/>
                  </a:cubicBezTo>
                  <a:cubicBezTo>
                    <a:pt x="20" y="8"/>
                    <a:pt x="29" y="11"/>
                    <a:pt x="34" y="15"/>
                  </a:cubicBezTo>
                  <a:cubicBezTo>
                    <a:pt x="39" y="19"/>
                    <a:pt x="41" y="31"/>
                    <a:pt x="42" y="39"/>
                  </a:cubicBezTo>
                  <a:cubicBezTo>
                    <a:pt x="34" y="39"/>
                    <a:pt x="23" y="38"/>
                    <a:pt x="18" y="34"/>
                  </a:cubicBezTo>
                  <a:close/>
                  <a:moveTo>
                    <a:pt x="75" y="34"/>
                  </a:moveTo>
                  <a:cubicBezTo>
                    <a:pt x="70" y="38"/>
                    <a:pt x="58" y="39"/>
                    <a:pt x="51" y="39"/>
                  </a:cubicBezTo>
                  <a:cubicBezTo>
                    <a:pt x="52" y="31"/>
                    <a:pt x="54" y="19"/>
                    <a:pt x="59" y="15"/>
                  </a:cubicBezTo>
                  <a:cubicBezTo>
                    <a:pt x="63" y="11"/>
                    <a:pt x="72" y="8"/>
                    <a:pt x="78" y="15"/>
                  </a:cubicBezTo>
                  <a:cubicBezTo>
                    <a:pt x="84" y="22"/>
                    <a:pt x="80" y="30"/>
                    <a:pt x="7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9" name="Freeform 325"/>
            <p:cNvSpPr>
              <a:spLocks/>
            </p:cNvSpPr>
            <p:nvPr/>
          </p:nvSpPr>
          <p:spPr bwMode="auto">
            <a:xfrm>
              <a:off x="8196263" y="5581651"/>
              <a:ext cx="104775" cy="76200"/>
            </a:xfrm>
            <a:custGeom>
              <a:avLst/>
              <a:gdLst>
                <a:gd name="T0" fmla="*/ 46 w 46"/>
                <a:gd name="T1" fmla="*/ 0 h 33"/>
                <a:gd name="T2" fmla="*/ 2 w 46"/>
                <a:gd name="T3" fmla="*/ 0 h 33"/>
                <a:gd name="T4" fmla="*/ 0 w 46"/>
                <a:gd name="T5" fmla="*/ 1 h 33"/>
                <a:gd name="T6" fmla="*/ 0 w 46"/>
                <a:gd name="T7" fmla="*/ 32 h 33"/>
                <a:gd name="T8" fmla="*/ 2 w 46"/>
                <a:gd name="T9" fmla="*/ 33 h 33"/>
                <a:gd name="T10" fmla="*/ 46 w 46"/>
                <a:gd name="T11" fmla="*/ 33 h 33"/>
                <a:gd name="T12" fmla="*/ 46 w 46"/>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6" h="33">
                  <a:moveTo>
                    <a:pt x="46" y="0"/>
                  </a:moveTo>
                  <a:cubicBezTo>
                    <a:pt x="2" y="0"/>
                    <a:pt x="2" y="0"/>
                    <a:pt x="2" y="0"/>
                  </a:cubicBezTo>
                  <a:cubicBezTo>
                    <a:pt x="1" y="0"/>
                    <a:pt x="0" y="1"/>
                    <a:pt x="0" y="1"/>
                  </a:cubicBezTo>
                  <a:cubicBezTo>
                    <a:pt x="0" y="32"/>
                    <a:pt x="0" y="32"/>
                    <a:pt x="0" y="32"/>
                  </a:cubicBezTo>
                  <a:cubicBezTo>
                    <a:pt x="0" y="32"/>
                    <a:pt x="1" y="33"/>
                    <a:pt x="2" y="33"/>
                  </a:cubicBezTo>
                  <a:cubicBezTo>
                    <a:pt x="46" y="33"/>
                    <a:pt x="46" y="33"/>
                    <a:pt x="46" y="33"/>
                  </a:cubicBez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40" name="Freeform 326"/>
            <p:cNvSpPr>
              <a:spLocks/>
            </p:cNvSpPr>
            <p:nvPr/>
          </p:nvSpPr>
          <p:spPr bwMode="auto">
            <a:xfrm>
              <a:off x="8361363" y="5581651"/>
              <a:ext cx="106363" cy="76200"/>
            </a:xfrm>
            <a:custGeom>
              <a:avLst/>
              <a:gdLst>
                <a:gd name="T0" fmla="*/ 45 w 46"/>
                <a:gd name="T1" fmla="*/ 0 h 33"/>
                <a:gd name="T2" fmla="*/ 0 w 46"/>
                <a:gd name="T3" fmla="*/ 0 h 33"/>
                <a:gd name="T4" fmla="*/ 0 w 46"/>
                <a:gd name="T5" fmla="*/ 33 h 33"/>
                <a:gd name="T6" fmla="*/ 45 w 46"/>
                <a:gd name="T7" fmla="*/ 33 h 33"/>
                <a:gd name="T8" fmla="*/ 46 w 46"/>
                <a:gd name="T9" fmla="*/ 32 h 33"/>
                <a:gd name="T10" fmla="*/ 46 w 46"/>
                <a:gd name="T11" fmla="*/ 1 h 33"/>
                <a:gd name="T12" fmla="*/ 45 w 46"/>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6" h="33">
                  <a:moveTo>
                    <a:pt x="45" y="0"/>
                  </a:moveTo>
                  <a:cubicBezTo>
                    <a:pt x="0" y="0"/>
                    <a:pt x="0" y="0"/>
                    <a:pt x="0" y="0"/>
                  </a:cubicBezTo>
                  <a:cubicBezTo>
                    <a:pt x="0" y="33"/>
                    <a:pt x="0" y="33"/>
                    <a:pt x="0" y="33"/>
                  </a:cubicBezTo>
                  <a:cubicBezTo>
                    <a:pt x="45" y="33"/>
                    <a:pt x="45" y="33"/>
                    <a:pt x="45" y="33"/>
                  </a:cubicBezTo>
                  <a:cubicBezTo>
                    <a:pt x="46" y="33"/>
                    <a:pt x="46" y="32"/>
                    <a:pt x="46" y="32"/>
                  </a:cubicBezTo>
                  <a:cubicBezTo>
                    <a:pt x="46" y="1"/>
                    <a:pt x="46" y="1"/>
                    <a:pt x="46" y="1"/>
                  </a:cubicBezTo>
                  <a:cubicBezTo>
                    <a:pt x="46" y="1"/>
                    <a:pt x="46" y="0"/>
                    <a:pt x="4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41" name="Freeform 327"/>
            <p:cNvSpPr>
              <a:spLocks/>
            </p:cNvSpPr>
            <p:nvPr/>
          </p:nvSpPr>
          <p:spPr bwMode="auto">
            <a:xfrm>
              <a:off x="8213725" y="5667376"/>
              <a:ext cx="95250" cy="168275"/>
            </a:xfrm>
            <a:custGeom>
              <a:avLst/>
              <a:gdLst>
                <a:gd name="T0" fmla="*/ 0 w 41"/>
                <a:gd name="T1" fmla="*/ 1 h 73"/>
                <a:gd name="T2" fmla="*/ 0 w 41"/>
                <a:gd name="T3" fmla="*/ 72 h 73"/>
                <a:gd name="T4" fmla="*/ 1 w 41"/>
                <a:gd name="T5" fmla="*/ 73 h 73"/>
                <a:gd name="T6" fmla="*/ 41 w 41"/>
                <a:gd name="T7" fmla="*/ 73 h 73"/>
                <a:gd name="T8" fmla="*/ 41 w 41"/>
                <a:gd name="T9" fmla="*/ 1 h 73"/>
                <a:gd name="T10" fmla="*/ 41 w 41"/>
                <a:gd name="T11" fmla="*/ 0 h 73"/>
                <a:gd name="T12" fmla="*/ 1 w 41"/>
                <a:gd name="T13" fmla="*/ 0 h 73"/>
                <a:gd name="T14" fmla="*/ 0 w 41"/>
                <a:gd name="T15" fmla="*/ 1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73">
                  <a:moveTo>
                    <a:pt x="0" y="1"/>
                  </a:moveTo>
                  <a:cubicBezTo>
                    <a:pt x="0" y="72"/>
                    <a:pt x="0" y="72"/>
                    <a:pt x="0" y="72"/>
                  </a:cubicBezTo>
                  <a:cubicBezTo>
                    <a:pt x="0" y="73"/>
                    <a:pt x="0" y="73"/>
                    <a:pt x="1" y="73"/>
                  </a:cubicBezTo>
                  <a:cubicBezTo>
                    <a:pt x="41" y="73"/>
                    <a:pt x="41" y="73"/>
                    <a:pt x="41" y="73"/>
                  </a:cubicBezTo>
                  <a:cubicBezTo>
                    <a:pt x="41" y="1"/>
                    <a:pt x="41" y="1"/>
                    <a:pt x="41" y="1"/>
                  </a:cubicBezTo>
                  <a:cubicBezTo>
                    <a:pt x="41" y="1"/>
                    <a:pt x="41" y="1"/>
                    <a:pt x="41" y="0"/>
                  </a:cubicBezTo>
                  <a:cubicBezTo>
                    <a:pt x="1"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42" name="Freeform 328"/>
            <p:cNvSpPr>
              <a:spLocks/>
            </p:cNvSpPr>
            <p:nvPr/>
          </p:nvSpPr>
          <p:spPr bwMode="auto">
            <a:xfrm>
              <a:off x="8356600" y="5667376"/>
              <a:ext cx="95250" cy="168275"/>
            </a:xfrm>
            <a:custGeom>
              <a:avLst/>
              <a:gdLst>
                <a:gd name="T0" fmla="*/ 40 w 41"/>
                <a:gd name="T1" fmla="*/ 0 h 73"/>
                <a:gd name="T2" fmla="*/ 0 w 41"/>
                <a:gd name="T3" fmla="*/ 0 h 73"/>
                <a:gd name="T4" fmla="*/ 0 w 41"/>
                <a:gd name="T5" fmla="*/ 1 h 73"/>
                <a:gd name="T6" fmla="*/ 0 w 41"/>
                <a:gd name="T7" fmla="*/ 73 h 73"/>
                <a:gd name="T8" fmla="*/ 40 w 41"/>
                <a:gd name="T9" fmla="*/ 73 h 73"/>
                <a:gd name="T10" fmla="*/ 41 w 41"/>
                <a:gd name="T11" fmla="*/ 72 h 73"/>
                <a:gd name="T12" fmla="*/ 41 w 41"/>
                <a:gd name="T13" fmla="*/ 1 h 73"/>
                <a:gd name="T14" fmla="*/ 40 w 41"/>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73">
                  <a:moveTo>
                    <a:pt x="40" y="0"/>
                  </a:moveTo>
                  <a:cubicBezTo>
                    <a:pt x="0" y="0"/>
                    <a:pt x="0" y="0"/>
                    <a:pt x="0" y="0"/>
                  </a:cubicBezTo>
                  <a:cubicBezTo>
                    <a:pt x="0" y="1"/>
                    <a:pt x="0" y="1"/>
                    <a:pt x="0" y="1"/>
                  </a:cubicBezTo>
                  <a:cubicBezTo>
                    <a:pt x="0" y="73"/>
                    <a:pt x="0" y="73"/>
                    <a:pt x="0" y="73"/>
                  </a:cubicBezTo>
                  <a:cubicBezTo>
                    <a:pt x="40" y="73"/>
                    <a:pt x="40" y="73"/>
                    <a:pt x="40" y="73"/>
                  </a:cubicBezTo>
                  <a:cubicBezTo>
                    <a:pt x="40" y="73"/>
                    <a:pt x="41" y="73"/>
                    <a:pt x="41" y="72"/>
                  </a:cubicBezTo>
                  <a:cubicBezTo>
                    <a:pt x="41" y="1"/>
                    <a:pt x="41" y="1"/>
                    <a:pt x="41" y="1"/>
                  </a:cubicBezTo>
                  <a:cubicBezTo>
                    <a:pt x="41" y="1"/>
                    <a:pt x="40"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43" name="Freeform 329"/>
            <p:cNvSpPr>
              <a:spLocks/>
            </p:cNvSpPr>
            <p:nvPr/>
          </p:nvSpPr>
          <p:spPr bwMode="auto">
            <a:xfrm>
              <a:off x="8401050" y="5538788"/>
              <a:ext cx="76200" cy="28575"/>
            </a:xfrm>
            <a:custGeom>
              <a:avLst/>
              <a:gdLst>
                <a:gd name="T0" fmla="*/ 23 w 48"/>
                <a:gd name="T1" fmla="*/ 18 h 18"/>
                <a:gd name="T2" fmla="*/ 48 w 48"/>
                <a:gd name="T3" fmla="*/ 18 h 18"/>
                <a:gd name="T4" fmla="*/ 33 w 48"/>
                <a:gd name="T5" fmla="*/ 11 h 18"/>
                <a:gd name="T6" fmla="*/ 43 w 48"/>
                <a:gd name="T7" fmla="*/ 0 h 18"/>
                <a:gd name="T8" fmla="*/ 22 w 48"/>
                <a:gd name="T9" fmla="*/ 8 h 18"/>
                <a:gd name="T10" fmla="*/ 0 w 48"/>
                <a:gd name="T11" fmla="*/ 18 h 18"/>
                <a:gd name="T12" fmla="*/ 23 w 48"/>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48" h="18">
                  <a:moveTo>
                    <a:pt x="23" y="18"/>
                  </a:moveTo>
                  <a:lnTo>
                    <a:pt x="48" y="18"/>
                  </a:lnTo>
                  <a:lnTo>
                    <a:pt x="33" y="11"/>
                  </a:lnTo>
                  <a:lnTo>
                    <a:pt x="43" y="0"/>
                  </a:lnTo>
                  <a:lnTo>
                    <a:pt x="22" y="8"/>
                  </a:lnTo>
                  <a:lnTo>
                    <a:pt x="0" y="18"/>
                  </a:lnTo>
                  <a:lnTo>
                    <a:pt x="23"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44" name="Freeform 330"/>
            <p:cNvSpPr>
              <a:spLocks/>
            </p:cNvSpPr>
            <p:nvPr/>
          </p:nvSpPr>
          <p:spPr bwMode="auto">
            <a:xfrm>
              <a:off x="8188325" y="5538788"/>
              <a:ext cx="76200" cy="28575"/>
            </a:xfrm>
            <a:custGeom>
              <a:avLst/>
              <a:gdLst>
                <a:gd name="T0" fmla="*/ 24 w 48"/>
                <a:gd name="T1" fmla="*/ 18 h 18"/>
                <a:gd name="T2" fmla="*/ 48 w 48"/>
                <a:gd name="T3" fmla="*/ 18 h 18"/>
                <a:gd name="T4" fmla="*/ 26 w 48"/>
                <a:gd name="T5" fmla="*/ 8 h 18"/>
                <a:gd name="T6" fmla="*/ 3 w 48"/>
                <a:gd name="T7" fmla="*/ 0 h 18"/>
                <a:gd name="T8" fmla="*/ 15 w 48"/>
                <a:gd name="T9" fmla="*/ 11 h 18"/>
                <a:gd name="T10" fmla="*/ 0 w 48"/>
                <a:gd name="T11" fmla="*/ 18 h 18"/>
                <a:gd name="T12" fmla="*/ 24 w 48"/>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48" h="18">
                  <a:moveTo>
                    <a:pt x="24" y="18"/>
                  </a:moveTo>
                  <a:lnTo>
                    <a:pt x="48" y="18"/>
                  </a:lnTo>
                  <a:lnTo>
                    <a:pt x="26" y="8"/>
                  </a:lnTo>
                  <a:lnTo>
                    <a:pt x="3" y="0"/>
                  </a:lnTo>
                  <a:lnTo>
                    <a:pt x="15" y="11"/>
                  </a:lnTo>
                  <a:lnTo>
                    <a:pt x="0" y="18"/>
                  </a:lnTo>
                  <a:lnTo>
                    <a:pt x="24"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61" name="Freeform 307"/>
          <p:cNvSpPr>
            <a:spLocks/>
          </p:cNvSpPr>
          <p:nvPr/>
        </p:nvSpPr>
        <p:spPr bwMode="auto">
          <a:xfrm>
            <a:off x="1560499" y="4095023"/>
            <a:ext cx="307172" cy="292299"/>
          </a:xfrm>
          <a:custGeom>
            <a:avLst/>
            <a:gdLst>
              <a:gd name="T0" fmla="*/ 103 w 206"/>
              <a:gd name="T1" fmla="*/ 0 h 196"/>
              <a:gd name="T2" fmla="*/ 135 w 206"/>
              <a:gd name="T3" fmla="*/ 64 h 196"/>
              <a:gd name="T4" fmla="*/ 206 w 206"/>
              <a:gd name="T5" fmla="*/ 74 h 196"/>
              <a:gd name="T6" fmla="*/ 155 w 206"/>
              <a:gd name="T7" fmla="*/ 125 h 196"/>
              <a:gd name="T8" fmla="*/ 167 w 206"/>
              <a:gd name="T9" fmla="*/ 196 h 196"/>
              <a:gd name="T10" fmla="*/ 103 w 206"/>
              <a:gd name="T11" fmla="*/ 163 h 196"/>
              <a:gd name="T12" fmla="*/ 39 w 206"/>
              <a:gd name="T13" fmla="*/ 196 h 196"/>
              <a:gd name="T14" fmla="*/ 52 w 206"/>
              <a:gd name="T15" fmla="*/ 125 h 196"/>
              <a:gd name="T16" fmla="*/ 0 w 206"/>
              <a:gd name="T17" fmla="*/ 74 h 196"/>
              <a:gd name="T18" fmla="*/ 71 w 206"/>
              <a:gd name="T19" fmla="*/ 64 h 196"/>
              <a:gd name="T20" fmla="*/ 103 w 206"/>
              <a:gd name="T21"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196">
                <a:moveTo>
                  <a:pt x="103" y="0"/>
                </a:moveTo>
                <a:lnTo>
                  <a:pt x="135" y="64"/>
                </a:lnTo>
                <a:lnTo>
                  <a:pt x="206" y="74"/>
                </a:lnTo>
                <a:lnTo>
                  <a:pt x="155" y="125"/>
                </a:lnTo>
                <a:lnTo>
                  <a:pt x="167" y="196"/>
                </a:lnTo>
                <a:lnTo>
                  <a:pt x="103" y="163"/>
                </a:lnTo>
                <a:lnTo>
                  <a:pt x="39" y="196"/>
                </a:lnTo>
                <a:lnTo>
                  <a:pt x="52" y="125"/>
                </a:lnTo>
                <a:lnTo>
                  <a:pt x="0" y="74"/>
                </a:lnTo>
                <a:lnTo>
                  <a:pt x="71" y="64"/>
                </a:lnTo>
                <a:lnTo>
                  <a:pt x="103" y="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p14="http://schemas.microsoft.com/office/powerpoint/2010/main" val="66832268"/>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fade">
                                      <p:cBhvr>
                                        <p:cTn id="10" dur="5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wipe(left)">
                                      <p:cBhvr>
                                        <p:cTn id="15" dur="500"/>
                                        <p:tgtEl>
                                          <p:spTgt spid="5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1"/>
                                        </p:tgtEl>
                                        <p:attrNameLst>
                                          <p:attrName>style.visibility</p:attrName>
                                        </p:attrNameLst>
                                      </p:cBhvr>
                                      <p:to>
                                        <p:strVal val="visible"/>
                                      </p:to>
                                    </p:set>
                                    <p:animEffect transition="in" filter="fade">
                                      <p:cBhvr>
                                        <p:cTn id="20" dur="500"/>
                                        <p:tgtEl>
                                          <p:spTgt spid="5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fade">
                                      <p:cBhvr>
                                        <p:cTn id="23" dur="500"/>
                                        <p:tgtEl>
                                          <p:spTgt spid="45"/>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52"/>
                                        </p:tgtEl>
                                        <p:attrNameLst>
                                          <p:attrName>style.visibility</p:attrName>
                                        </p:attrNameLst>
                                      </p:cBhvr>
                                      <p:to>
                                        <p:strVal val="visible"/>
                                      </p:to>
                                    </p:set>
                                    <p:animEffect transition="in" filter="wipe(left)">
                                      <p:cBhvr>
                                        <p:cTn id="28" dur="500"/>
                                        <p:tgtEl>
                                          <p:spTgt spid="5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500"/>
                                        <p:tgtEl>
                                          <p:spTgt spid="3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3"/>
                                        </p:tgtEl>
                                        <p:attrNameLst>
                                          <p:attrName>style.visibility</p:attrName>
                                        </p:attrNameLst>
                                      </p:cBhvr>
                                      <p:to>
                                        <p:strVal val="visible"/>
                                      </p:to>
                                    </p:set>
                                    <p:animEffect transition="in" filter="fade">
                                      <p:cBhvr>
                                        <p:cTn id="36" dur="500"/>
                                        <p:tgtEl>
                                          <p:spTgt spid="53"/>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54"/>
                                        </p:tgtEl>
                                        <p:attrNameLst>
                                          <p:attrName>style.visibility</p:attrName>
                                        </p:attrNameLst>
                                      </p:cBhvr>
                                      <p:to>
                                        <p:strVal val="visible"/>
                                      </p:to>
                                    </p:set>
                                    <p:animEffect transition="in" filter="wipe(left)">
                                      <p:cBhvr>
                                        <p:cTn id="41" dur="500"/>
                                        <p:tgtEl>
                                          <p:spTgt spid="54"/>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46"/>
                                        </p:tgtEl>
                                        <p:attrNameLst>
                                          <p:attrName>style.visibility</p:attrName>
                                        </p:attrNameLst>
                                      </p:cBhvr>
                                      <p:to>
                                        <p:strVal val="visible"/>
                                      </p:to>
                                    </p:set>
                                    <p:animEffect transition="in" filter="fade">
                                      <p:cBhvr>
                                        <p:cTn id="46" dur="500"/>
                                        <p:tgtEl>
                                          <p:spTgt spid="4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5"/>
                                        </p:tgtEl>
                                        <p:attrNameLst>
                                          <p:attrName>style.visibility</p:attrName>
                                        </p:attrNameLst>
                                      </p:cBhvr>
                                      <p:to>
                                        <p:strVal val="visible"/>
                                      </p:to>
                                    </p:set>
                                    <p:animEffect transition="in" filter="fade">
                                      <p:cBhvr>
                                        <p:cTn id="49" dur="500"/>
                                        <p:tgtEl>
                                          <p:spTgt spid="55"/>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wipe(left)">
                                      <p:cBhvr>
                                        <p:cTn id="54" dur="500"/>
                                        <p:tgtEl>
                                          <p:spTgt spid="56"/>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57"/>
                                        </p:tgtEl>
                                        <p:attrNameLst>
                                          <p:attrName>style.visibility</p:attrName>
                                        </p:attrNameLst>
                                      </p:cBhvr>
                                      <p:to>
                                        <p:strVal val="visible"/>
                                      </p:to>
                                    </p:set>
                                    <p:animEffect transition="in" filter="fade">
                                      <p:cBhvr>
                                        <p:cTn id="59" dur="500"/>
                                        <p:tgtEl>
                                          <p:spTgt spid="57"/>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6"/>
                                        </p:tgtEl>
                                        <p:attrNameLst>
                                          <p:attrName>style.visibility</p:attrName>
                                        </p:attrNameLst>
                                      </p:cBhvr>
                                      <p:to>
                                        <p:strVal val="visible"/>
                                      </p:to>
                                    </p:set>
                                    <p:animEffect transition="in" filter="fade">
                                      <p:cBhvr>
                                        <p:cTn id="62" dur="500"/>
                                        <p:tgtEl>
                                          <p:spTgt spid="36"/>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58"/>
                                        </p:tgtEl>
                                        <p:attrNameLst>
                                          <p:attrName>style.visibility</p:attrName>
                                        </p:attrNameLst>
                                      </p:cBhvr>
                                      <p:to>
                                        <p:strVal val="visible"/>
                                      </p:to>
                                    </p:set>
                                    <p:animEffect transition="in" filter="wipe(down)">
                                      <p:cBhvr>
                                        <p:cTn id="67" dur="500"/>
                                        <p:tgtEl>
                                          <p:spTgt spid="5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7"/>
                                        </p:tgtEl>
                                        <p:attrNameLst>
                                          <p:attrName>style.visibility</p:attrName>
                                        </p:attrNameLst>
                                      </p:cBhvr>
                                      <p:to>
                                        <p:strVal val="visible"/>
                                      </p:to>
                                    </p:set>
                                    <p:animEffect transition="in" filter="fade">
                                      <p:cBhvr>
                                        <p:cTn id="72" dur="500"/>
                                        <p:tgtEl>
                                          <p:spTgt spid="47"/>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59"/>
                                        </p:tgtEl>
                                        <p:attrNameLst>
                                          <p:attrName>style.visibility</p:attrName>
                                        </p:attrNameLst>
                                      </p:cBhvr>
                                      <p:to>
                                        <p:strVal val="visible"/>
                                      </p:to>
                                    </p:set>
                                    <p:animEffect transition="in" filter="fade">
                                      <p:cBhvr>
                                        <p:cTn id="75" dur="500"/>
                                        <p:tgtEl>
                                          <p:spTgt spid="59"/>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4" fill="hold" grpId="0" nodeType="clickEffect">
                                  <p:stCondLst>
                                    <p:cond delay="0"/>
                                  </p:stCondLst>
                                  <p:childTnLst>
                                    <p:set>
                                      <p:cBhvr>
                                        <p:cTn id="79" dur="1" fill="hold">
                                          <p:stCondLst>
                                            <p:cond delay="0"/>
                                          </p:stCondLst>
                                        </p:cTn>
                                        <p:tgtEl>
                                          <p:spTgt spid="60"/>
                                        </p:tgtEl>
                                        <p:attrNameLst>
                                          <p:attrName>style.visibility</p:attrName>
                                        </p:attrNameLst>
                                      </p:cBhvr>
                                      <p:to>
                                        <p:strVal val="visible"/>
                                      </p:to>
                                    </p:set>
                                    <p:animEffect transition="in" filter="wipe(down)">
                                      <p:cBhvr>
                                        <p:cTn id="8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45" grpId="0" animBg="1"/>
      <p:bldP spid="46" grpId="0" animBg="1"/>
      <p:bldP spid="47" grpId="0" animBg="1"/>
      <p:bldP spid="48" grpId="0" animBg="1"/>
      <p:bldP spid="49" grpId="0"/>
      <p:bldP spid="50" grpId="0"/>
      <p:bldP spid="51" grpId="0"/>
      <p:bldP spid="52" grpId="0"/>
      <p:bldP spid="53" grpId="0"/>
      <p:bldP spid="54" grpId="0"/>
      <p:bldP spid="55" grpId="0"/>
      <p:bldP spid="56" grpId="0"/>
      <p:bldP spid="57" grpId="0"/>
      <p:bldP spid="58" grpId="0"/>
      <p:bldP spid="59" grpId="0"/>
      <p:bldP spid="6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
        <p:nvSpPr>
          <p:cNvPr id="51" name="Text Placeholder 32"/>
          <p:cNvSpPr txBox="1">
            <a:spLocks/>
          </p:cNvSpPr>
          <p:nvPr/>
        </p:nvSpPr>
        <p:spPr>
          <a:xfrm>
            <a:off x="1044199" y="3769490"/>
            <a:ext cx="2060390" cy="183563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50000"/>
              </a:lnSpc>
              <a:buNone/>
            </a:pPr>
            <a:r>
              <a:rPr lang="zh-CN" altLang="en-US" sz="9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a:t>
            </a:r>
            <a:endParaRPr lang="en-US" sz="900" dirty="0">
              <a:solidFill>
                <a:srgbClr val="7F7F7F"/>
              </a:solidFill>
              <a:latin typeface="+mn-lt"/>
              <a:cs typeface="+mn-ea"/>
              <a:sym typeface="+mn-lt"/>
            </a:endParaRPr>
          </a:p>
        </p:txBody>
      </p:sp>
      <p:sp>
        <p:nvSpPr>
          <p:cNvPr id="57" name="Text Placeholder 33"/>
          <p:cNvSpPr txBox="1">
            <a:spLocks/>
          </p:cNvSpPr>
          <p:nvPr/>
        </p:nvSpPr>
        <p:spPr>
          <a:xfrm>
            <a:off x="1044199" y="3269269"/>
            <a:ext cx="2060390" cy="37152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600" dirty="0">
                <a:solidFill>
                  <a:schemeClr val="accent1"/>
                </a:solidFill>
                <a:latin typeface="+mn-lt"/>
                <a:cs typeface="+mn-ea"/>
                <a:sym typeface="+mn-lt"/>
              </a:rPr>
              <a:t>桌面应用</a:t>
            </a:r>
            <a:endParaRPr lang="en-AU" sz="1600" dirty="0">
              <a:solidFill>
                <a:schemeClr val="accent1"/>
              </a:solidFill>
              <a:latin typeface="+mn-lt"/>
              <a:cs typeface="+mn-ea"/>
              <a:sym typeface="+mn-lt"/>
            </a:endParaRPr>
          </a:p>
        </p:txBody>
      </p:sp>
      <p:sp>
        <p:nvSpPr>
          <p:cNvPr id="58" name="Oval 57"/>
          <p:cNvSpPr/>
          <p:nvPr/>
        </p:nvSpPr>
        <p:spPr>
          <a:xfrm>
            <a:off x="1448470" y="1680671"/>
            <a:ext cx="1255869" cy="125602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200" dirty="0">
              <a:solidFill>
                <a:schemeClr val="bg1"/>
              </a:solidFill>
              <a:cs typeface="+mn-ea"/>
              <a:sym typeface="+mn-lt"/>
            </a:endParaRPr>
          </a:p>
        </p:txBody>
      </p:sp>
      <p:sp>
        <p:nvSpPr>
          <p:cNvPr id="18" name="Text Placeholder 32"/>
          <p:cNvSpPr txBox="1">
            <a:spLocks/>
          </p:cNvSpPr>
          <p:nvPr/>
        </p:nvSpPr>
        <p:spPr>
          <a:xfrm>
            <a:off x="3721742" y="3769490"/>
            <a:ext cx="2060390" cy="183563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50000"/>
              </a:lnSpc>
              <a:buNone/>
            </a:pPr>
            <a:r>
              <a:rPr lang="zh-CN" altLang="en-US" sz="9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a:t>
            </a:r>
            <a:endParaRPr lang="en-US" altLang="zh-CN" sz="900" dirty="0">
              <a:solidFill>
                <a:srgbClr val="7F7F7F"/>
              </a:solidFill>
              <a:latin typeface="+mn-lt"/>
              <a:cs typeface="+mn-ea"/>
              <a:sym typeface="+mn-lt"/>
            </a:endParaRPr>
          </a:p>
        </p:txBody>
      </p:sp>
      <p:sp>
        <p:nvSpPr>
          <p:cNvPr id="19" name="Text Placeholder 33"/>
          <p:cNvSpPr txBox="1">
            <a:spLocks/>
          </p:cNvSpPr>
          <p:nvPr/>
        </p:nvSpPr>
        <p:spPr>
          <a:xfrm>
            <a:off x="3721742" y="3269269"/>
            <a:ext cx="2060390" cy="37152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600" dirty="0">
                <a:solidFill>
                  <a:srgbClr val="7F7F7F"/>
                </a:solidFill>
                <a:latin typeface="+mn-lt"/>
                <a:cs typeface="+mn-ea"/>
                <a:sym typeface="+mn-lt"/>
              </a:rPr>
              <a:t>市场策略</a:t>
            </a:r>
            <a:endParaRPr lang="en-AU" sz="1600" dirty="0">
              <a:solidFill>
                <a:srgbClr val="7F7F7F"/>
              </a:solidFill>
              <a:latin typeface="+mn-lt"/>
              <a:cs typeface="+mn-ea"/>
              <a:sym typeface="+mn-lt"/>
            </a:endParaRPr>
          </a:p>
        </p:txBody>
      </p:sp>
      <p:sp>
        <p:nvSpPr>
          <p:cNvPr id="20" name="Oval 19"/>
          <p:cNvSpPr/>
          <p:nvPr/>
        </p:nvSpPr>
        <p:spPr>
          <a:xfrm>
            <a:off x="4126014" y="1680671"/>
            <a:ext cx="1255869" cy="125602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200" dirty="0">
              <a:solidFill>
                <a:srgbClr val="FFFFFF"/>
              </a:solidFill>
              <a:cs typeface="+mn-ea"/>
              <a:sym typeface="+mn-lt"/>
            </a:endParaRPr>
          </a:p>
        </p:txBody>
      </p:sp>
      <p:sp>
        <p:nvSpPr>
          <p:cNvPr id="21" name="Text Placeholder 32"/>
          <p:cNvSpPr txBox="1">
            <a:spLocks/>
          </p:cNvSpPr>
          <p:nvPr/>
        </p:nvSpPr>
        <p:spPr>
          <a:xfrm>
            <a:off x="6409869" y="3769490"/>
            <a:ext cx="2060390" cy="183563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50000"/>
              </a:lnSpc>
              <a:buNone/>
            </a:pPr>
            <a:r>
              <a:rPr lang="zh-CN" altLang="en-US" sz="9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a:t>
            </a:r>
            <a:endParaRPr lang="en-US" altLang="zh-CN" sz="900" dirty="0">
              <a:solidFill>
                <a:srgbClr val="7F7F7F"/>
              </a:solidFill>
              <a:latin typeface="+mn-lt"/>
              <a:cs typeface="+mn-ea"/>
              <a:sym typeface="+mn-lt"/>
            </a:endParaRPr>
          </a:p>
        </p:txBody>
      </p:sp>
      <p:sp>
        <p:nvSpPr>
          <p:cNvPr id="22" name="Text Placeholder 33"/>
          <p:cNvSpPr txBox="1">
            <a:spLocks/>
          </p:cNvSpPr>
          <p:nvPr/>
        </p:nvSpPr>
        <p:spPr>
          <a:xfrm>
            <a:off x="6409869" y="3269269"/>
            <a:ext cx="2060390" cy="37152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600" dirty="0">
                <a:solidFill>
                  <a:schemeClr val="accent5"/>
                </a:solidFill>
                <a:latin typeface="+mn-lt"/>
                <a:cs typeface="+mn-ea"/>
                <a:sym typeface="+mn-lt"/>
              </a:rPr>
              <a:t>销售策略</a:t>
            </a:r>
            <a:endParaRPr lang="en-AU" sz="1600" dirty="0">
              <a:solidFill>
                <a:schemeClr val="accent5"/>
              </a:solidFill>
              <a:latin typeface="+mn-lt"/>
              <a:cs typeface="+mn-ea"/>
              <a:sym typeface="+mn-lt"/>
            </a:endParaRPr>
          </a:p>
        </p:txBody>
      </p:sp>
      <p:sp>
        <p:nvSpPr>
          <p:cNvPr id="23" name="Oval 22"/>
          <p:cNvSpPr/>
          <p:nvPr/>
        </p:nvSpPr>
        <p:spPr>
          <a:xfrm>
            <a:off x="6814140" y="1680671"/>
            <a:ext cx="1255869" cy="125602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200" dirty="0">
              <a:solidFill>
                <a:schemeClr val="bg1"/>
              </a:solidFill>
              <a:cs typeface="+mn-ea"/>
              <a:sym typeface="+mn-lt"/>
            </a:endParaRPr>
          </a:p>
        </p:txBody>
      </p:sp>
      <p:sp>
        <p:nvSpPr>
          <p:cNvPr id="24" name="Text Placeholder 32"/>
          <p:cNvSpPr txBox="1">
            <a:spLocks/>
          </p:cNvSpPr>
          <p:nvPr/>
        </p:nvSpPr>
        <p:spPr>
          <a:xfrm>
            <a:off x="9087412" y="3769490"/>
            <a:ext cx="2060390" cy="1835638"/>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50000"/>
              </a:lnSpc>
              <a:buNone/>
            </a:pPr>
            <a:r>
              <a:rPr lang="zh-CN" altLang="en-US" sz="900" dirty="0">
                <a:solidFill>
                  <a:srgbClr val="7F7F7F"/>
                </a:solidFill>
                <a:latin typeface="+mn-lt"/>
                <a:cs typeface="+mn-ea"/>
                <a:sym typeface="+mn-lt"/>
              </a:rPr>
              <a:t>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分钟之内。此处添加详细文本描述，建议与标题相关并符合整体语言风格，语言描述尽量简洁生动。尽量将每页幻灯片的字数控制在</a:t>
            </a:r>
            <a:r>
              <a:rPr lang="en-US" altLang="zh-CN" sz="900" dirty="0">
                <a:solidFill>
                  <a:srgbClr val="7F7F7F"/>
                </a:solidFill>
                <a:latin typeface="+mn-lt"/>
                <a:cs typeface="+mn-ea"/>
                <a:sym typeface="+mn-lt"/>
              </a:rPr>
              <a:t>200</a:t>
            </a:r>
            <a:r>
              <a:rPr lang="zh-CN" altLang="en-US" sz="900" dirty="0">
                <a:solidFill>
                  <a:srgbClr val="7F7F7F"/>
                </a:solidFill>
                <a:latin typeface="+mn-lt"/>
                <a:cs typeface="+mn-ea"/>
                <a:sym typeface="+mn-lt"/>
              </a:rPr>
              <a:t>字以内，据统计每页幻灯片的最好控制在</a:t>
            </a:r>
            <a:r>
              <a:rPr lang="en-US" altLang="zh-CN" sz="900" dirty="0">
                <a:solidFill>
                  <a:srgbClr val="7F7F7F"/>
                </a:solidFill>
                <a:latin typeface="+mn-lt"/>
                <a:cs typeface="+mn-ea"/>
                <a:sym typeface="+mn-lt"/>
              </a:rPr>
              <a:t>5</a:t>
            </a:r>
            <a:r>
              <a:rPr lang="zh-CN" altLang="en-US" sz="900" dirty="0">
                <a:solidFill>
                  <a:srgbClr val="7F7F7F"/>
                </a:solidFill>
                <a:latin typeface="+mn-lt"/>
                <a:cs typeface="+mn-ea"/>
                <a:sym typeface="+mn-lt"/>
              </a:rPr>
              <a:t>分钟之内。</a:t>
            </a:r>
            <a:endParaRPr lang="en-US" altLang="zh-CN" sz="900" dirty="0">
              <a:solidFill>
                <a:srgbClr val="7F7F7F"/>
              </a:solidFill>
              <a:latin typeface="+mn-lt"/>
              <a:cs typeface="+mn-ea"/>
              <a:sym typeface="+mn-lt"/>
            </a:endParaRPr>
          </a:p>
        </p:txBody>
      </p:sp>
      <p:sp>
        <p:nvSpPr>
          <p:cNvPr id="25" name="Text Placeholder 33"/>
          <p:cNvSpPr txBox="1">
            <a:spLocks/>
          </p:cNvSpPr>
          <p:nvPr/>
        </p:nvSpPr>
        <p:spPr>
          <a:xfrm>
            <a:off x="9087412" y="3269269"/>
            <a:ext cx="2060390" cy="37152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600" dirty="0">
                <a:solidFill>
                  <a:schemeClr val="accent6"/>
                </a:solidFill>
                <a:latin typeface="+mn-lt"/>
                <a:cs typeface="+mn-ea"/>
                <a:sym typeface="+mn-lt"/>
              </a:rPr>
              <a:t>概念</a:t>
            </a:r>
            <a:r>
              <a:rPr lang="en-AU" sz="1600" dirty="0">
                <a:solidFill>
                  <a:schemeClr val="accent6"/>
                </a:solidFill>
                <a:latin typeface="+mn-lt"/>
                <a:cs typeface="+mn-ea"/>
                <a:sym typeface="+mn-lt"/>
              </a:rPr>
              <a:t> </a:t>
            </a:r>
            <a:r>
              <a:rPr lang="en-US" altLang="zh-CN" sz="1600" dirty="0">
                <a:solidFill>
                  <a:schemeClr val="accent6"/>
                </a:solidFill>
                <a:latin typeface="+mn-lt"/>
                <a:cs typeface="+mn-ea"/>
                <a:sym typeface="+mn-lt"/>
              </a:rPr>
              <a:t>&amp; </a:t>
            </a:r>
            <a:r>
              <a:rPr lang="zh-CN" altLang="en-US" sz="1600" dirty="0">
                <a:solidFill>
                  <a:schemeClr val="accent6"/>
                </a:solidFill>
                <a:latin typeface="+mn-lt"/>
                <a:cs typeface="+mn-ea"/>
                <a:sym typeface="+mn-lt"/>
              </a:rPr>
              <a:t>创意</a:t>
            </a:r>
            <a:endParaRPr lang="en-AU" sz="1600" dirty="0">
              <a:solidFill>
                <a:schemeClr val="accent6"/>
              </a:solidFill>
              <a:latin typeface="+mn-lt"/>
              <a:cs typeface="+mn-ea"/>
              <a:sym typeface="+mn-lt"/>
            </a:endParaRPr>
          </a:p>
        </p:txBody>
      </p:sp>
      <p:sp>
        <p:nvSpPr>
          <p:cNvPr id="26" name="Oval 25"/>
          <p:cNvSpPr/>
          <p:nvPr/>
        </p:nvSpPr>
        <p:spPr>
          <a:xfrm>
            <a:off x="9491683" y="1680671"/>
            <a:ext cx="1255869" cy="125602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200" dirty="0">
              <a:solidFill>
                <a:schemeClr val="bg1"/>
              </a:solidFill>
              <a:cs typeface="+mn-ea"/>
              <a:sym typeface="+mn-lt"/>
            </a:endParaRPr>
          </a:p>
        </p:txBody>
      </p:sp>
      <p:grpSp>
        <p:nvGrpSpPr>
          <p:cNvPr id="27" name="组合 26"/>
          <p:cNvGrpSpPr/>
          <p:nvPr/>
        </p:nvGrpSpPr>
        <p:grpSpPr>
          <a:xfrm>
            <a:off x="1741612" y="2033550"/>
            <a:ext cx="665567" cy="550273"/>
            <a:chOff x="3638550" y="1752601"/>
            <a:chExt cx="357188" cy="295275"/>
          </a:xfrm>
          <a:solidFill>
            <a:schemeClr val="bg1"/>
          </a:solidFill>
        </p:grpSpPr>
        <p:sp>
          <p:nvSpPr>
            <p:cNvPr id="28" name="Freeform 88"/>
            <p:cNvSpPr>
              <a:spLocks/>
            </p:cNvSpPr>
            <p:nvPr/>
          </p:nvSpPr>
          <p:spPr bwMode="auto">
            <a:xfrm>
              <a:off x="3735388" y="2009776"/>
              <a:ext cx="163513" cy="38100"/>
            </a:xfrm>
            <a:custGeom>
              <a:avLst/>
              <a:gdLst>
                <a:gd name="T0" fmla="*/ 62 w 71"/>
                <a:gd name="T1" fmla="*/ 7 h 16"/>
                <a:gd name="T2" fmla="*/ 46 w 71"/>
                <a:gd name="T3" fmla="*/ 7 h 16"/>
                <a:gd name="T4" fmla="*/ 46 w 71"/>
                <a:gd name="T5" fmla="*/ 0 h 16"/>
                <a:gd name="T6" fmla="*/ 25 w 71"/>
                <a:gd name="T7" fmla="*/ 0 h 16"/>
                <a:gd name="T8" fmla="*/ 25 w 71"/>
                <a:gd name="T9" fmla="*/ 7 h 16"/>
                <a:gd name="T10" fmla="*/ 8 w 71"/>
                <a:gd name="T11" fmla="*/ 7 h 16"/>
                <a:gd name="T12" fmla="*/ 0 w 71"/>
                <a:gd name="T13" fmla="*/ 16 h 16"/>
                <a:gd name="T14" fmla="*/ 71 w 71"/>
                <a:gd name="T15" fmla="*/ 16 h 16"/>
                <a:gd name="T16" fmla="*/ 62 w 71"/>
                <a:gd name="T17" fmla="*/ 7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16">
                  <a:moveTo>
                    <a:pt x="62" y="7"/>
                  </a:moveTo>
                  <a:cubicBezTo>
                    <a:pt x="46" y="7"/>
                    <a:pt x="46" y="7"/>
                    <a:pt x="46" y="7"/>
                  </a:cubicBezTo>
                  <a:cubicBezTo>
                    <a:pt x="46" y="0"/>
                    <a:pt x="46" y="0"/>
                    <a:pt x="46" y="0"/>
                  </a:cubicBezTo>
                  <a:cubicBezTo>
                    <a:pt x="25" y="0"/>
                    <a:pt x="25" y="0"/>
                    <a:pt x="25" y="0"/>
                  </a:cubicBezTo>
                  <a:cubicBezTo>
                    <a:pt x="25" y="7"/>
                    <a:pt x="25" y="7"/>
                    <a:pt x="25" y="7"/>
                  </a:cubicBezTo>
                  <a:cubicBezTo>
                    <a:pt x="8" y="7"/>
                    <a:pt x="8" y="7"/>
                    <a:pt x="8" y="7"/>
                  </a:cubicBezTo>
                  <a:cubicBezTo>
                    <a:pt x="4" y="7"/>
                    <a:pt x="0" y="11"/>
                    <a:pt x="0" y="16"/>
                  </a:cubicBezTo>
                  <a:cubicBezTo>
                    <a:pt x="71" y="16"/>
                    <a:pt x="71" y="16"/>
                    <a:pt x="71" y="16"/>
                  </a:cubicBezTo>
                  <a:cubicBezTo>
                    <a:pt x="71" y="11"/>
                    <a:pt x="67" y="7"/>
                    <a:pt x="6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29" name="Freeform 89"/>
            <p:cNvSpPr>
              <a:spLocks noEditPoints="1"/>
            </p:cNvSpPr>
            <p:nvPr/>
          </p:nvSpPr>
          <p:spPr bwMode="auto">
            <a:xfrm>
              <a:off x="3638550" y="1752601"/>
              <a:ext cx="357188" cy="250825"/>
            </a:xfrm>
            <a:custGeom>
              <a:avLst/>
              <a:gdLst>
                <a:gd name="T0" fmla="*/ 151 w 155"/>
                <a:gd name="T1" fmla="*/ 0 h 109"/>
                <a:gd name="T2" fmla="*/ 4 w 155"/>
                <a:gd name="T3" fmla="*/ 0 h 109"/>
                <a:gd name="T4" fmla="*/ 0 w 155"/>
                <a:gd name="T5" fmla="*/ 3 h 109"/>
                <a:gd name="T6" fmla="*/ 0 w 155"/>
                <a:gd name="T7" fmla="*/ 105 h 109"/>
                <a:gd name="T8" fmla="*/ 4 w 155"/>
                <a:gd name="T9" fmla="*/ 109 h 109"/>
                <a:gd name="T10" fmla="*/ 151 w 155"/>
                <a:gd name="T11" fmla="*/ 109 h 109"/>
                <a:gd name="T12" fmla="*/ 155 w 155"/>
                <a:gd name="T13" fmla="*/ 105 h 109"/>
                <a:gd name="T14" fmla="*/ 155 w 155"/>
                <a:gd name="T15" fmla="*/ 3 h 109"/>
                <a:gd name="T16" fmla="*/ 151 w 155"/>
                <a:gd name="T17" fmla="*/ 0 h 109"/>
                <a:gd name="T18" fmla="*/ 140 w 155"/>
                <a:gd name="T19" fmla="*/ 101 h 109"/>
                <a:gd name="T20" fmla="*/ 136 w 155"/>
                <a:gd name="T21" fmla="*/ 98 h 109"/>
                <a:gd name="T22" fmla="*/ 140 w 155"/>
                <a:gd name="T23" fmla="*/ 95 h 109"/>
                <a:gd name="T24" fmla="*/ 143 w 155"/>
                <a:gd name="T25" fmla="*/ 98 h 109"/>
                <a:gd name="T26" fmla="*/ 140 w 155"/>
                <a:gd name="T27" fmla="*/ 101 h 109"/>
                <a:gd name="T28" fmla="*/ 145 w 155"/>
                <a:gd name="T29" fmla="*/ 87 h 109"/>
                <a:gd name="T30" fmla="*/ 9 w 155"/>
                <a:gd name="T31" fmla="*/ 87 h 109"/>
                <a:gd name="T32" fmla="*/ 9 w 155"/>
                <a:gd name="T33" fmla="*/ 9 h 109"/>
                <a:gd name="T34" fmla="*/ 145 w 155"/>
                <a:gd name="T35" fmla="*/ 9 h 109"/>
                <a:gd name="T36" fmla="*/ 145 w 155"/>
                <a:gd name="T37" fmla="*/ 8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5" h="109">
                  <a:moveTo>
                    <a:pt x="151" y="0"/>
                  </a:moveTo>
                  <a:cubicBezTo>
                    <a:pt x="4" y="0"/>
                    <a:pt x="4" y="0"/>
                    <a:pt x="4" y="0"/>
                  </a:cubicBezTo>
                  <a:cubicBezTo>
                    <a:pt x="2" y="0"/>
                    <a:pt x="0" y="1"/>
                    <a:pt x="0" y="3"/>
                  </a:cubicBezTo>
                  <a:cubicBezTo>
                    <a:pt x="0" y="105"/>
                    <a:pt x="0" y="105"/>
                    <a:pt x="0" y="105"/>
                  </a:cubicBezTo>
                  <a:cubicBezTo>
                    <a:pt x="0" y="107"/>
                    <a:pt x="2" y="109"/>
                    <a:pt x="4" y="109"/>
                  </a:cubicBezTo>
                  <a:cubicBezTo>
                    <a:pt x="151" y="109"/>
                    <a:pt x="151" y="109"/>
                    <a:pt x="151" y="109"/>
                  </a:cubicBezTo>
                  <a:cubicBezTo>
                    <a:pt x="153" y="109"/>
                    <a:pt x="155" y="107"/>
                    <a:pt x="155" y="105"/>
                  </a:cubicBezTo>
                  <a:cubicBezTo>
                    <a:pt x="155" y="3"/>
                    <a:pt x="155" y="3"/>
                    <a:pt x="155" y="3"/>
                  </a:cubicBezTo>
                  <a:cubicBezTo>
                    <a:pt x="155" y="1"/>
                    <a:pt x="153" y="0"/>
                    <a:pt x="151" y="0"/>
                  </a:cubicBezTo>
                  <a:close/>
                  <a:moveTo>
                    <a:pt x="140" y="101"/>
                  </a:moveTo>
                  <a:cubicBezTo>
                    <a:pt x="138" y="101"/>
                    <a:pt x="136" y="100"/>
                    <a:pt x="136" y="98"/>
                  </a:cubicBezTo>
                  <a:cubicBezTo>
                    <a:pt x="136" y="96"/>
                    <a:pt x="138" y="95"/>
                    <a:pt x="140" y="95"/>
                  </a:cubicBezTo>
                  <a:cubicBezTo>
                    <a:pt x="141" y="95"/>
                    <a:pt x="143" y="96"/>
                    <a:pt x="143" y="98"/>
                  </a:cubicBezTo>
                  <a:cubicBezTo>
                    <a:pt x="143" y="100"/>
                    <a:pt x="141" y="101"/>
                    <a:pt x="140" y="101"/>
                  </a:cubicBezTo>
                  <a:close/>
                  <a:moveTo>
                    <a:pt x="145" y="87"/>
                  </a:moveTo>
                  <a:cubicBezTo>
                    <a:pt x="9" y="87"/>
                    <a:pt x="9" y="87"/>
                    <a:pt x="9" y="87"/>
                  </a:cubicBezTo>
                  <a:cubicBezTo>
                    <a:pt x="9" y="9"/>
                    <a:pt x="9" y="9"/>
                    <a:pt x="9" y="9"/>
                  </a:cubicBezTo>
                  <a:cubicBezTo>
                    <a:pt x="145" y="9"/>
                    <a:pt x="145" y="9"/>
                    <a:pt x="145" y="9"/>
                  </a:cubicBezTo>
                  <a:lnTo>
                    <a:pt x="145"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grpSp>
        <p:nvGrpSpPr>
          <p:cNvPr id="30" name="组合 29"/>
          <p:cNvGrpSpPr/>
          <p:nvPr/>
        </p:nvGrpSpPr>
        <p:grpSpPr>
          <a:xfrm>
            <a:off x="4391190" y="1970612"/>
            <a:ext cx="721494" cy="593308"/>
            <a:chOff x="5108575" y="3992563"/>
            <a:chExt cx="428625" cy="352426"/>
          </a:xfrm>
          <a:solidFill>
            <a:schemeClr val="bg1"/>
          </a:solidFill>
        </p:grpSpPr>
        <p:sp>
          <p:nvSpPr>
            <p:cNvPr id="31" name="Freeform 223"/>
            <p:cNvSpPr>
              <a:spLocks/>
            </p:cNvSpPr>
            <p:nvPr/>
          </p:nvSpPr>
          <p:spPr bwMode="auto">
            <a:xfrm>
              <a:off x="5108575" y="3998913"/>
              <a:ext cx="201613" cy="106363"/>
            </a:xfrm>
            <a:custGeom>
              <a:avLst/>
              <a:gdLst>
                <a:gd name="T0" fmla="*/ 127 w 127"/>
                <a:gd name="T1" fmla="*/ 30 h 67"/>
                <a:gd name="T2" fmla="*/ 93 w 127"/>
                <a:gd name="T3" fmla="*/ 0 h 67"/>
                <a:gd name="T4" fmla="*/ 0 w 127"/>
                <a:gd name="T5" fmla="*/ 36 h 67"/>
                <a:gd name="T6" fmla="*/ 35 w 127"/>
                <a:gd name="T7" fmla="*/ 67 h 67"/>
                <a:gd name="T8" fmla="*/ 127 w 127"/>
                <a:gd name="T9" fmla="*/ 30 h 67"/>
              </a:gdLst>
              <a:ahLst/>
              <a:cxnLst>
                <a:cxn ang="0">
                  <a:pos x="T0" y="T1"/>
                </a:cxn>
                <a:cxn ang="0">
                  <a:pos x="T2" y="T3"/>
                </a:cxn>
                <a:cxn ang="0">
                  <a:pos x="T4" y="T5"/>
                </a:cxn>
                <a:cxn ang="0">
                  <a:pos x="T6" y="T7"/>
                </a:cxn>
                <a:cxn ang="0">
                  <a:pos x="T8" y="T9"/>
                </a:cxn>
              </a:cxnLst>
              <a:rect l="0" t="0" r="r" b="b"/>
              <a:pathLst>
                <a:path w="127" h="67">
                  <a:moveTo>
                    <a:pt x="127" y="30"/>
                  </a:moveTo>
                  <a:lnTo>
                    <a:pt x="93" y="0"/>
                  </a:lnTo>
                  <a:lnTo>
                    <a:pt x="0" y="36"/>
                  </a:lnTo>
                  <a:lnTo>
                    <a:pt x="35" y="67"/>
                  </a:lnTo>
                  <a:lnTo>
                    <a:pt x="127"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2" name="Freeform 224"/>
            <p:cNvSpPr>
              <a:spLocks/>
            </p:cNvSpPr>
            <p:nvPr/>
          </p:nvSpPr>
          <p:spPr bwMode="auto">
            <a:xfrm>
              <a:off x="5324475" y="4168776"/>
              <a:ext cx="147638" cy="176213"/>
            </a:xfrm>
            <a:custGeom>
              <a:avLst/>
              <a:gdLst>
                <a:gd name="T0" fmla="*/ 0 w 93"/>
                <a:gd name="T1" fmla="*/ 0 h 111"/>
                <a:gd name="T2" fmla="*/ 0 w 93"/>
                <a:gd name="T3" fmla="*/ 111 h 111"/>
                <a:gd name="T4" fmla="*/ 93 w 93"/>
                <a:gd name="T5" fmla="*/ 73 h 111"/>
                <a:gd name="T6" fmla="*/ 93 w 93"/>
                <a:gd name="T7" fmla="*/ 15 h 111"/>
                <a:gd name="T8" fmla="*/ 41 w 93"/>
                <a:gd name="T9" fmla="*/ 37 h 111"/>
                <a:gd name="T10" fmla="*/ 0 w 93"/>
                <a:gd name="T11" fmla="*/ 0 h 111"/>
              </a:gdLst>
              <a:ahLst/>
              <a:cxnLst>
                <a:cxn ang="0">
                  <a:pos x="T0" y="T1"/>
                </a:cxn>
                <a:cxn ang="0">
                  <a:pos x="T2" y="T3"/>
                </a:cxn>
                <a:cxn ang="0">
                  <a:pos x="T4" y="T5"/>
                </a:cxn>
                <a:cxn ang="0">
                  <a:pos x="T6" y="T7"/>
                </a:cxn>
                <a:cxn ang="0">
                  <a:pos x="T8" y="T9"/>
                </a:cxn>
                <a:cxn ang="0">
                  <a:pos x="T10" y="T11"/>
                </a:cxn>
              </a:cxnLst>
              <a:rect l="0" t="0" r="r" b="b"/>
              <a:pathLst>
                <a:path w="93" h="111">
                  <a:moveTo>
                    <a:pt x="0" y="0"/>
                  </a:moveTo>
                  <a:lnTo>
                    <a:pt x="0" y="111"/>
                  </a:lnTo>
                  <a:lnTo>
                    <a:pt x="93" y="73"/>
                  </a:lnTo>
                  <a:lnTo>
                    <a:pt x="93" y="15"/>
                  </a:lnTo>
                  <a:lnTo>
                    <a:pt x="41" y="3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3" name="Freeform 225"/>
            <p:cNvSpPr>
              <a:spLocks/>
            </p:cNvSpPr>
            <p:nvPr/>
          </p:nvSpPr>
          <p:spPr bwMode="auto">
            <a:xfrm>
              <a:off x="5334000" y="4110038"/>
              <a:ext cx="203200" cy="104775"/>
            </a:xfrm>
            <a:custGeom>
              <a:avLst/>
              <a:gdLst>
                <a:gd name="T0" fmla="*/ 0 w 128"/>
                <a:gd name="T1" fmla="*/ 36 h 66"/>
                <a:gd name="T2" fmla="*/ 36 w 128"/>
                <a:gd name="T3" fmla="*/ 66 h 66"/>
                <a:gd name="T4" fmla="*/ 128 w 128"/>
                <a:gd name="T5" fmla="*/ 29 h 66"/>
                <a:gd name="T6" fmla="*/ 93 w 128"/>
                <a:gd name="T7" fmla="*/ 0 h 66"/>
                <a:gd name="T8" fmla="*/ 0 w 128"/>
                <a:gd name="T9" fmla="*/ 36 h 66"/>
              </a:gdLst>
              <a:ahLst/>
              <a:cxnLst>
                <a:cxn ang="0">
                  <a:pos x="T0" y="T1"/>
                </a:cxn>
                <a:cxn ang="0">
                  <a:pos x="T2" y="T3"/>
                </a:cxn>
                <a:cxn ang="0">
                  <a:pos x="T4" y="T5"/>
                </a:cxn>
                <a:cxn ang="0">
                  <a:pos x="T6" y="T7"/>
                </a:cxn>
                <a:cxn ang="0">
                  <a:pos x="T8" y="T9"/>
                </a:cxn>
              </a:cxnLst>
              <a:rect l="0" t="0" r="r" b="b"/>
              <a:pathLst>
                <a:path w="128" h="66">
                  <a:moveTo>
                    <a:pt x="0" y="36"/>
                  </a:moveTo>
                  <a:lnTo>
                    <a:pt x="36" y="66"/>
                  </a:lnTo>
                  <a:lnTo>
                    <a:pt x="128" y="29"/>
                  </a:lnTo>
                  <a:lnTo>
                    <a:pt x="93" y="0"/>
                  </a:lnTo>
                  <a:lnTo>
                    <a:pt x="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4" name="Freeform 226"/>
            <p:cNvSpPr>
              <a:spLocks/>
            </p:cNvSpPr>
            <p:nvPr/>
          </p:nvSpPr>
          <p:spPr bwMode="auto">
            <a:xfrm>
              <a:off x="5319713" y="3992563"/>
              <a:ext cx="203200" cy="109538"/>
            </a:xfrm>
            <a:custGeom>
              <a:avLst/>
              <a:gdLst>
                <a:gd name="T0" fmla="*/ 128 w 128"/>
                <a:gd name="T1" fmla="*/ 36 h 69"/>
                <a:gd name="T2" fmla="*/ 35 w 128"/>
                <a:gd name="T3" fmla="*/ 0 h 69"/>
                <a:gd name="T4" fmla="*/ 0 w 128"/>
                <a:gd name="T5" fmla="*/ 32 h 69"/>
                <a:gd name="T6" fmla="*/ 93 w 128"/>
                <a:gd name="T7" fmla="*/ 69 h 69"/>
                <a:gd name="T8" fmla="*/ 128 w 128"/>
                <a:gd name="T9" fmla="*/ 36 h 69"/>
              </a:gdLst>
              <a:ahLst/>
              <a:cxnLst>
                <a:cxn ang="0">
                  <a:pos x="T0" y="T1"/>
                </a:cxn>
                <a:cxn ang="0">
                  <a:pos x="T2" y="T3"/>
                </a:cxn>
                <a:cxn ang="0">
                  <a:pos x="T4" y="T5"/>
                </a:cxn>
                <a:cxn ang="0">
                  <a:pos x="T6" y="T7"/>
                </a:cxn>
                <a:cxn ang="0">
                  <a:pos x="T8" y="T9"/>
                </a:cxn>
              </a:cxnLst>
              <a:rect l="0" t="0" r="r" b="b"/>
              <a:pathLst>
                <a:path w="128" h="69">
                  <a:moveTo>
                    <a:pt x="128" y="36"/>
                  </a:moveTo>
                  <a:lnTo>
                    <a:pt x="35" y="0"/>
                  </a:lnTo>
                  <a:lnTo>
                    <a:pt x="0" y="32"/>
                  </a:lnTo>
                  <a:lnTo>
                    <a:pt x="93" y="69"/>
                  </a:lnTo>
                  <a:lnTo>
                    <a:pt x="12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5" name="Freeform 227"/>
            <p:cNvSpPr>
              <a:spLocks/>
            </p:cNvSpPr>
            <p:nvPr/>
          </p:nvSpPr>
          <p:spPr bwMode="auto">
            <a:xfrm>
              <a:off x="5165725" y="4181476"/>
              <a:ext cx="147638" cy="163513"/>
            </a:xfrm>
            <a:custGeom>
              <a:avLst/>
              <a:gdLst>
                <a:gd name="T0" fmla="*/ 0 w 93"/>
                <a:gd name="T1" fmla="*/ 11 h 103"/>
                <a:gd name="T2" fmla="*/ 0 w 93"/>
                <a:gd name="T3" fmla="*/ 65 h 103"/>
                <a:gd name="T4" fmla="*/ 93 w 93"/>
                <a:gd name="T5" fmla="*/ 103 h 103"/>
                <a:gd name="T6" fmla="*/ 93 w 93"/>
                <a:gd name="T7" fmla="*/ 0 h 103"/>
                <a:gd name="T8" fmla="*/ 57 w 93"/>
                <a:gd name="T9" fmla="*/ 34 h 103"/>
                <a:gd name="T10" fmla="*/ 0 w 93"/>
                <a:gd name="T11" fmla="*/ 11 h 103"/>
              </a:gdLst>
              <a:ahLst/>
              <a:cxnLst>
                <a:cxn ang="0">
                  <a:pos x="T0" y="T1"/>
                </a:cxn>
                <a:cxn ang="0">
                  <a:pos x="T2" y="T3"/>
                </a:cxn>
                <a:cxn ang="0">
                  <a:pos x="T4" y="T5"/>
                </a:cxn>
                <a:cxn ang="0">
                  <a:pos x="T6" y="T7"/>
                </a:cxn>
                <a:cxn ang="0">
                  <a:pos x="T8" y="T9"/>
                </a:cxn>
                <a:cxn ang="0">
                  <a:pos x="T10" y="T11"/>
                </a:cxn>
              </a:cxnLst>
              <a:rect l="0" t="0" r="r" b="b"/>
              <a:pathLst>
                <a:path w="93" h="103">
                  <a:moveTo>
                    <a:pt x="0" y="11"/>
                  </a:moveTo>
                  <a:lnTo>
                    <a:pt x="0" y="65"/>
                  </a:lnTo>
                  <a:lnTo>
                    <a:pt x="93" y="103"/>
                  </a:lnTo>
                  <a:lnTo>
                    <a:pt x="93" y="0"/>
                  </a:lnTo>
                  <a:lnTo>
                    <a:pt x="57" y="34"/>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6" name="Freeform 228"/>
            <p:cNvSpPr>
              <a:spLocks/>
            </p:cNvSpPr>
            <p:nvPr/>
          </p:nvSpPr>
          <p:spPr bwMode="auto">
            <a:xfrm>
              <a:off x="5108575" y="4114801"/>
              <a:ext cx="200025" cy="109538"/>
            </a:xfrm>
            <a:custGeom>
              <a:avLst/>
              <a:gdLst>
                <a:gd name="T0" fmla="*/ 126 w 126"/>
                <a:gd name="T1" fmla="*/ 36 h 69"/>
                <a:gd name="T2" fmla="*/ 33 w 126"/>
                <a:gd name="T3" fmla="*/ 0 h 69"/>
                <a:gd name="T4" fmla="*/ 0 w 126"/>
                <a:gd name="T5" fmla="*/ 31 h 69"/>
                <a:gd name="T6" fmla="*/ 91 w 126"/>
                <a:gd name="T7" fmla="*/ 69 h 69"/>
                <a:gd name="T8" fmla="*/ 126 w 126"/>
                <a:gd name="T9" fmla="*/ 36 h 69"/>
              </a:gdLst>
              <a:ahLst/>
              <a:cxnLst>
                <a:cxn ang="0">
                  <a:pos x="T0" y="T1"/>
                </a:cxn>
                <a:cxn ang="0">
                  <a:pos x="T2" y="T3"/>
                </a:cxn>
                <a:cxn ang="0">
                  <a:pos x="T4" y="T5"/>
                </a:cxn>
                <a:cxn ang="0">
                  <a:pos x="T6" y="T7"/>
                </a:cxn>
                <a:cxn ang="0">
                  <a:pos x="T8" y="T9"/>
                </a:cxn>
              </a:cxnLst>
              <a:rect l="0" t="0" r="r" b="b"/>
              <a:pathLst>
                <a:path w="126" h="69">
                  <a:moveTo>
                    <a:pt x="126" y="36"/>
                  </a:moveTo>
                  <a:lnTo>
                    <a:pt x="33" y="0"/>
                  </a:lnTo>
                  <a:lnTo>
                    <a:pt x="0" y="31"/>
                  </a:lnTo>
                  <a:lnTo>
                    <a:pt x="91" y="69"/>
                  </a:lnTo>
                  <a:lnTo>
                    <a:pt x="126"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grpSp>
        <p:nvGrpSpPr>
          <p:cNvPr id="37" name="组合 36"/>
          <p:cNvGrpSpPr/>
          <p:nvPr/>
        </p:nvGrpSpPr>
        <p:grpSpPr>
          <a:xfrm>
            <a:off x="7238853" y="1975335"/>
            <a:ext cx="415935" cy="583540"/>
            <a:chOff x="11169545" y="3992719"/>
            <a:chExt cx="214751" cy="301248"/>
          </a:xfrm>
        </p:grpSpPr>
        <p:sp>
          <p:nvSpPr>
            <p:cNvPr id="38" name="Freeform 332"/>
            <p:cNvSpPr>
              <a:spLocks noEditPoints="1"/>
            </p:cNvSpPr>
            <p:nvPr/>
          </p:nvSpPr>
          <p:spPr bwMode="auto">
            <a:xfrm>
              <a:off x="11194898" y="3992719"/>
              <a:ext cx="189398" cy="274403"/>
            </a:xfrm>
            <a:custGeom>
              <a:avLst/>
              <a:gdLst>
                <a:gd name="T0" fmla="*/ 122 w 127"/>
                <a:gd name="T1" fmla="*/ 30 h 184"/>
                <a:gd name="T2" fmla="*/ 99 w 127"/>
                <a:gd name="T3" fmla="*/ 30 h 184"/>
                <a:gd name="T4" fmla="*/ 93 w 127"/>
                <a:gd name="T5" fmla="*/ 30 h 184"/>
                <a:gd name="T6" fmla="*/ 93 w 127"/>
                <a:gd name="T7" fmla="*/ 24 h 184"/>
                <a:gd name="T8" fmla="*/ 93 w 127"/>
                <a:gd name="T9" fmla="*/ 0 h 184"/>
                <a:gd name="T10" fmla="*/ 0 w 127"/>
                <a:gd name="T11" fmla="*/ 0 h 184"/>
                <a:gd name="T12" fmla="*/ 0 w 127"/>
                <a:gd name="T13" fmla="*/ 184 h 184"/>
                <a:gd name="T14" fmla="*/ 127 w 127"/>
                <a:gd name="T15" fmla="*/ 184 h 184"/>
                <a:gd name="T16" fmla="*/ 127 w 127"/>
                <a:gd name="T17" fmla="*/ 30 h 184"/>
                <a:gd name="T18" fmla="*/ 122 w 127"/>
                <a:gd name="T19" fmla="*/ 30 h 184"/>
                <a:gd name="T20" fmla="*/ 111 w 127"/>
                <a:gd name="T21" fmla="*/ 152 h 184"/>
                <a:gd name="T22" fmla="*/ 16 w 127"/>
                <a:gd name="T23" fmla="*/ 152 h 184"/>
                <a:gd name="T24" fmla="*/ 16 w 127"/>
                <a:gd name="T25" fmla="*/ 145 h 184"/>
                <a:gd name="T26" fmla="*/ 111 w 127"/>
                <a:gd name="T27" fmla="*/ 145 h 184"/>
                <a:gd name="T28" fmla="*/ 111 w 127"/>
                <a:gd name="T29" fmla="*/ 152 h 184"/>
                <a:gd name="T30" fmla="*/ 111 w 127"/>
                <a:gd name="T31" fmla="*/ 127 h 184"/>
                <a:gd name="T32" fmla="*/ 16 w 127"/>
                <a:gd name="T33" fmla="*/ 127 h 184"/>
                <a:gd name="T34" fmla="*/ 16 w 127"/>
                <a:gd name="T35" fmla="*/ 120 h 184"/>
                <a:gd name="T36" fmla="*/ 111 w 127"/>
                <a:gd name="T37" fmla="*/ 120 h 184"/>
                <a:gd name="T38" fmla="*/ 111 w 127"/>
                <a:gd name="T39" fmla="*/ 127 h 184"/>
                <a:gd name="T40" fmla="*/ 111 w 127"/>
                <a:gd name="T41" fmla="*/ 103 h 184"/>
                <a:gd name="T42" fmla="*/ 16 w 127"/>
                <a:gd name="T43" fmla="*/ 103 h 184"/>
                <a:gd name="T44" fmla="*/ 16 w 127"/>
                <a:gd name="T45" fmla="*/ 96 h 184"/>
                <a:gd name="T46" fmla="*/ 111 w 127"/>
                <a:gd name="T47" fmla="*/ 96 h 184"/>
                <a:gd name="T48" fmla="*/ 111 w 127"/>
                <a:gd name="T49" fmla="*/ 103 h 184"/>
                <a:gd name="T50" fmla="*/ 111 w 127"/>
                <a:gd name="T51" fmla="*/ 77 h 184"/>
                <a:gd name="T52" fmla="*/ 16 w 127"/>
                <a:gd name="T53" fmla="*/ 77 h 184"/>
                <a:gd name="T54" fmla="*/ 16 w 127"/>
                <a:gd name="T55" fmla="*/ 69 h 184"/>
                <a:gd name="T56" fmla="*/ 111 w 127"/>
                <a:gd name="T57" fmla="*/ 69 h 184"/>
                <a:gd name="T58" fmla="*/ 111 w 127"/>
                <a:gd name="T59" fmla="*/ 77 h 184"/>
                <a:gd name="T60" fmla="*/ 111 w 127"/>
                <a:gd name="T61" fmla="*/ 52 h 184"/>
                <a:gd name="T62" fmla="*/ 16 w 127"/>
                <a:gd name="T63" fmla="*/ 52 h 184"/>
                <a:gd name="T64" fmla="*/ 16 w 127"/>
                <a:gd name="T65" fmla="*/ 45 h 184"/>
                <a:gd name="T66" fmla="*/ 111 w 127"/>
                <a:gd name="T67" fmla="*/ 45 h 184"/>
                <a:gd name="T68" fmla="*/ 111 w 127"/>
                <a:gd name="T69" fmla="*/ 52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 h="184">
                  <a:moveTo>
                    <a:pt x="122" y="30"/>
                  </a:moveTo>
                  <a:lnTo>
                    <a:pt x="99" y="30"/>
                  </a:lnTo>
                  <a:lnTo>
                    <a:pt x="93" y="30"/>
                  </a:lnTo>
                  <a:lnTo>
                    <a:pt x="93" y="24"/>
                  </a:lnTo>
                  <a:lnTo>
                    <a:pt x="93" y="0"/>
                  </a:lnTo>
                  <a:lnTo>
                    <a:pt x="0" y="0"/>
                  </a:lnTo>
                  <a:lnTo>
                    <a:pt x="0" y="184"/>
                  </a:lnTo>
                  <a:lnTo>
                    <a:pt x="127" y="184"/>
                  </a:lnTo>
                  <a:lnTo>
                    <a:pt x="127" y="30"/>
                  </a:lnTo>
                  <a:lnTo>
                    <a:pt x="122" y="30"/>
                  </a:lnTo>
                  <a:close/>
                  <a:moveTo>
                    <a:pt x="111" y="152"/>
                  </a:moveTo>
                  <a:lnTo>
                    <a:pt x="16" y="152"/>
                  </a:lnTo>
                  <a:lnTo>
                    <a:pt x="16" y="145"/>
                  </a:lnTo>
                  <a:lnTo>
                    <a:pt x="111" y="145"/>
                  </a:lnTo>
                  <a:lnTo>
                    <a:pt x="111" y="152"/>
                  </a:lnTo>
                  <a:close/>
                  <a:moveTo>
                    <a:pt x="111" y="127"/>
                  </a:moveTo>
                  <a:lnTo>
                    <a:pt x="16" y="127"/>
                  </a:lnTo>
                  <a:lnTo>
                    <a:pt x="16" y="120"/>
                  </a:lnTo>
                  <a:lnTo>
                    <a:pt x="111" y="120"/>
                  </a:lnTo>
                  <a:lnTo>
                    <a:pt x="111" y="127"/>
                  </a:lnTo>
                  <a:close/>
                  <a:moveTo>
                    <a:pt x="111" y="103"/>
                  </a:moveTo>
                  <a:lnTo>
                    <a:pt x="16" y="103"/>
                  </a:lnTo>
                  <a:lnTo>
                    <a:pt x="16" y="96"/>
                  </a:lnTo>
                  <a:lnTo>
                    <a:pt x="111" y="96"/>
                  </a:lnTo>
                  <a:lnTo>
                    <a:pt x="111" y="103"/>
                  </a:lnTo>
                  <a:close/>
                  <a:moveTo>
                    <a:pt x="111" y="77"/>
                  </a:moveTo>
                  <a:lnTo>
                    <a:pt x="16" y="77"/>
                  </a:lnTo>
                  <a:lnTo>
                    <a:pt x="16" y="69"/>
                  </a:lnTo>
                  <a:lnTo>
                    <a:pt x="111" y="69"/>
                  </a:lnTo>
                  <a:lnTo>
                    <a:pt x="111" y="77"/>
                  </a:lnTo>
                  <a:close/>
                  <a:moveTo>
                    <a:pt x="111" y="52"/>
                  </a:moveTo>
                  <a:lnTo>
                    <a:pt x="16" y="52"/>
                  </a:lnTo>
                  <a:lnTo>
                    <a:pt x="16" y="45"/>
                  </a:lnTo>
                  <a:lnTo>
                    <a:pt x="111" y="45"/>
                  </a:lnTo>
                  <a:lnTo>
                    <a:pt x="111" y="52"/>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39" name="Freeform 333"/>
            <p:cNvSpPr>
              <a:spLocks/>
            </p:cNvSpPr>
            <p:nvPr/>
          </p:nvSpPr>
          <p:spPr bwMode="auto">
            <a:xfrm>
              <a:off x="11342538" y="3992719"/>
              <a:ext cx="34301" cy="35792"/>
            </a:xfrm>
            <a:custGeom>
              <a:avLst/>
              <a:gdLst>
                <a:gd name="T0" fmla="*/ 0 w 23"/>
                <a:gd name="T1" fmla="*/ 0 h 24"/>
                <a:gd name="T2" fmla="*/ 0 w 23"/>
                <a:gd name="T3" fmla="*/ 24 h 24"/>
                <a:gd name="T4" fmla="*/ 23 w 23"/>
                <a:gd name="T5" fmla="*/ 24 h 24"/>
                <a:gd name="T6" fmla="*/ 0 w 23"/>
                <a:gd name="T7" fmla="*/ 0 h 24"/>
              </a:gdLst>
              <a:ahLst/>
              <a:cxnLst>
                <a:cxn ang="0">
                  <a:pos x="T0" y="T1"/>
                </a:cxn>
                <a:cxn ang="0">
                  <a:pos x="T2" y="T3"/>
                </a:cxn>
                <a:cxn ang="0">
                  <a:pos x="T4" y="T5"/>
                </a:cxn>
                <a:cxn ang="0">
                  <a:pos x="T6" y="T7"/>
                </a:cxn>
              </a:cxnLst>
              <a:rect l="0" t="0" r="r" b="b"/>
              <a:pathLst>
                <a:path w="23" h="24">
                  <a:moveTo>
                    <a:pt x="0" y="0"/>
                  </a:moveTo>
                  <a:lnTo>
                    <a:pt x="0" y="24"/>
                  </a:lnTo>
                  <a:lnTo>
                    <a:pt x="23" y="24"/>
                  </a:lnTo>
                  <a:lnTo>
                    <a:pt x="0" y="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40" name="Freeform 334"/>
            <p:cNvSpPr>
              <a:spLocks/>
            </p:cNvSpPr>
            <p:nvPr/>
          </p:nvSpPr>
          <p:spPr bwMode="auto">
            <a:xfrm>
              <a:off x="11169545" y="4018072"/>
              <a:ext cx="187907" cy="275895"/>
            </a:xfrm>
            <a:custGeom>
              <a:avLst/>
              <a:gdLst>
                <a:gd name="T0" fmla="*/ 11 w 126"/>
                <a:gd name="T1" fmla="*/ 173 h 185"/>
                <a:gd name="T2" fmla="*/ 11 w 126"/>
                <a:gd name="T3" fmla="*/ 167 h 185"/>
                <a:gd name="T4" fmla="*/ 11 w 126"/>
                <a:gd name="T5" fmla="*/ 0 h 185"/>
                <a:gd name="T6" fmla="*/ 0 w 126"/>
                <a:gd name="T7" fmla="*/ 0 h 185"/>
                <a:gd name="T8" fmla="*/ 0 w 126"/>
                <a:gd name="T9" fmla="*/ 185 h 185"/>
                <a:gd name="T10" fmla="*/ 126 w 126"/>
                <a:gd name="T11" fmla="*/ 185 h 185"/>
                <a:gd name="T12" fmla="*/ 126 w 126"/>
                <a:gd name="T13" fmla="*/ 173 h 185"/>
                <a:gd name="T14" fmla="*/ 17 w 126"/>
                <a:gd name="T15" fmla="*/ 173 h 185"/>
                <a:gd name="T16" fmla="*/ 11 w 126"/>
                <a:gd name="T17" fmla="*/ 1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185">
                  <a:moveTo>
                    <a:pt x="11" y="173"/>
                  </a:moveTo>
                  <a:lnTo>
                    <a:pt x="11" y="167"/>
                  </a:lnTo>
                  <a:lnTo>
                    <a:pt x="11" y="0"/>
                  </a:lnTo>
                  <a:lnTo>
                    <a:pt x="0" y="0"/>
                  </a:lnTo>
                  <a:lnTo>
                    <a:pt x="0" y="185"/>
                  </a:lnTo>
                  <a:lnTo>
                    <a:pt x="126" y="185"/>
                  </a:lnTo>
                  <a:lnTo>
                    <a:pt x="126" y="173"/>
                  </a:lnTo>
                  <a:lnTo>
                    <a:pt x="17" y="173"/>
                  </a:lnTo>
                  <a:lnTo>
                    <a:pt x="11" y="17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41" name="Freeform 144"/>
          <p:cNvSpPr>
            <a:spLocks/>
          </p:cNvSpPr>
          <p:nvPr/>
        </p:nvSpPr>
        <p:spPr bwMode="auto">
          <a:xfrm>
            <a:off x="9852395" y="1969565"/>
            <a:ext cx="530425" cy="574023"/>
          </a:xfrm>
          <a:custGeom>
            <a:avLst/>
            <a:gdLst>
              <a:gd name="T0" fmla="*/ 126 w 134"/>
              <a:gd name="T1" fmla="*/ 100 h 145"/>
              <a:gd name="T2" fmla="*/ 83 w 134"/>
              <a:gd name="T3" fmla="*/ 88 h 145"/>
              <a:gd name="T4" fmla="*/ 85 w 134"/>
              <a:gd name="T5" fmla="*/ 77 h 145"/>
              <a:gd name="T6" fmla="*/ 91 w 134"/>
              <a:gd name="T7" fmla="*/ 69 h 145"/>
              <a:gd name="T8" fmla="*/ 92 w 134"/>
              <a:gd name="T9" fmla="*/ 60 h 145"/>
              <a:gd name="T10" fmla="*/ 94 w 134"/>
              <a:gd name="T11" fmla="*/ 60 h 145"/>
              <a:gd name="T12" fmla="*/ 97 w 134"/>
              <a:gd name="T13" fmla="*/ 58 h 145"/>
              <a:gd name="T14" fmla="*/ 98 w 134"/>
              <a:gd name="T15" fmla="*/ 43 h 145"/>
              <a:gd name="T16" fmla="*/ 96 w 134"/>
              <a:gd name="T17" fmla="*/ 40 h 145"/>
              <a:gd name="T18" fmla="*/ 94 w 134"/>
              <a:gd name="T19" fmla="*/ 40 h 145"/>
              <a:gd name="T20" fmla="*/ 95 w 134"/>
              <a:gd name="T21" fmla="*/ 32 h 145"/>
              <a:gd name="T22" fmla="*/ 90 w 134"/>
              <a:gd name="T23" fmla="*/ 10 h 145"/>
              <a:gd name="T24" fmla="*/ 44 w 134"/>
              <a:gd name="T25" fmla="*/ 10 h 145"/>
              <a:gd name="T26" fmla="*/ 39 w 134"/>
              <a:gd name="T27" fmla="*/ 32 h 145"/>
              <a:gd name="T28" fmla="*/ 40 w 134"/>
              <a:gd name="T29" fmla="*/ 40 h 145"/>
              <a:gd name="T30" fmla="*/ 38 w 134"/>
              <a:gd name="T31" fmla="*/ 40 h 145"/>
              <a:gd name="T32" fmla="*/ 35 w 134"/>
              <a:gd name="T33" fmla="*/ 43 h 145"/>
              <a:gd name="T34" fmla="*/ 37 w 134"/>
              <a:gd name="T35" fmla="*/ 58 h 145"/>
              <a:gd name="T36" fmla="*/ 40 w 134"/>
              <a:gd name="T37" fmla="*/ 60 h 145"/>
              <a:gd name="T38" fmla="*/ 42 w 134"/>
              <a:gd name="T39" fmla="*/ 60 h 145"/>
              <a:gd name="T40" fmla="*/ 43 w 134"/>
              <a:gd name="T41" fmla="*/ 69 h 145"/>
              <a:gd name="T42" fmla="*/ 49 w 134"/>
              <a:gd name="T43" fmla="*/ 77 h 145"/>
              <a:gd name="T44" fmla="*/ 50 w 134"/>
              <a:gd name="T45" fmla="*/ 88 h 145"/>
              <a:gd name="T46" fmla="*/ 8 w 134"/>
              <a:gd name="T47" fmla="*/ 100 h 145"/>
              <a:gd name="T48" fmla="*/ 1 w 134"/>
              <a:gd name="T49" fmla="*/ 113 h 145"/>
              <a:gd name="T50" fmla="*/ 2 w 134"/>
              <a:gd name="T51" fmla="*/ 129 h 145"/>
              <a:gd name="T52" fmla="*/ 11 w 134"/>
              <a:gd name="T53" fmla="*/ 139 h 145"/>
              <a:gd name="T54" fmla="*/ 123 w 134"/>
              <a:gd name="T55" fmla="*/ 139 h 145"/>
              <a:gd name="T56" fmla="*/ 132 w 134"/>
              <a:gd name="T57" fmla="*/ 129 h 145"/>
              <a:gd name="T58" fmla="*/ 133 w 134"/>
              <a:gd name="T59" fmla="*/ 113 h 145"/>
              <a:gd name="T60" fmla="*/ 126 w 134"/>
              <a:gd name="T61" fmla="*/ 10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4" h="145">
                <a:moveTo>
                  <a:pt x="126" y="100"/>
                </a:moveTo>
                <a:cubicBezTo>
                  <a:pt x="113" y="93"/>
                  <a:pt x="98" y="89"/>
                  <a:pt x="83" y="88"/>
                </a:cubicBezTo>
                <a:cubicBezTo>
                  <a:pt x="84" y="84"/>
                  <a:pt x="84" y="81"/>
                  <a:pt x="85" y="77"/>
                </a:cubicBezTo>
                <a:cubicBezTo>
                  <a:pt x="88" y="75"/>
                  <a:pt x="91" y="72"/>
                  <a:pt x="91" y="69"/>
                </a:cubicBezTo>
                <a:cubicBezTo>
                  <a:pt x="91" y="66"/>
                  <a:pt x="92" y="63"/>
                  <a:pt x="92" y="60"/>
                </a:cubicBezTo>
                <a:cubicBezTo>
                  <a:pt x="92" y="60"/>
                  <a:pt x="93" y="60"/>
                  <a:pt x="94" y="60"/>
                </a:cubicBezTo>
                <a:cubicBezTo>
                  <a:pt x="95" y="61"/>
                  <a:pt x="97" y="59"/>
                  <a:pt x="97" y="58"/>
                </a:cubicBezTo>
                <a:cubicBezTo>
                  <a:pt x="98" y="43"/>
                  <a:pt x="98" y="43"/>
                  <a:pt x="98" y="43"/>
                </a:cubicBezTo>
                <a:cubicBezTo>
                  <a:pt x="98" y="41"/>
                  <a:pt x="97" y="40"/>
                  <a:pt x="96" y="40"/>
                </a:cubicBezTo>
                <a:cubicBezTo>
                  <a:pt x="95" y="40"/>
                  <a:pt x="95" y="40"/>
                  <a:pt x="94" y="40"/>
                </a:cubicBezTo>
                <a:cubicBezTo>
                  <a:pt x="94" y="37"/>
                  <a:pt x="95" y="34"/>
                  <a:pt x="95" y="32"/>
                </a:cubicBezTo>
                <a:cubicBezTo>
                  <a:pt x="95" y="28"/>
                  <a:pt x="97" y="17"/>
                  <a:pt x="90" y="10"/>
                </a:cubicBezTo>
                <a:cubicBezTo>
                  <a:pt x="79" y="0"/>
                  <a:pt x="55" y="0"/>
                  <a:pt x="44" y="10"/>
                </a:cubicBezTo>
                <a:cubicBezTo>
                  <a:pt x="36" y="17"/>
                  <a:pt x="38" y="28"/>
                  <a:pt x="39" y="32"/>
                </a:cubicBezTo>
                <a:cubicBezTo>
                  <a:pt x="39" y="34"/>
                  <a:pt x="39" y="37"/>
                  <a:pt x="40" y="40"/>
                </a:cubicBezTo>
                <a:cubicBezTo>
                  <a:pt x="39" y="40"/>
                  <a:pt x="39" y="40"/>
                  <a:pt x="38" y="40"/>
                </a:cubicBezTo>
                <a:cubicBezTo>
                  <a:pt x="36" y="40"/>
                  <a:pt x="35" y="41"/>
                  <a:pt x="35" y="43"/>
                </a:cubicBezTo>
                <a:cubicBezTo>
                  <a:pt x="37" y="58"/>
                  <a:pt x="37" y="58"/>
                  <a:pt x="37" y="58"/>
                </a:cubicBezTo>
                <a:cubicBezTo>
                  <a:pt x="37" y="59"/>
                  <a:pt x="39" y="61"/>
                  <a:pt x="40" y="60"/>
                </a:cubicBezTo>
                <a:cubicBezTo>
                  <a:pt x="41" y="60"/>
                  <a:pt x="41" y="60"/>
                  <a:pt x="42" y="60"/>
                </a:cubicBezTo>
                <a:cubicBezTo>
                  <a:pt x="42" y="63"/>
                  <a:pt x="43" y="66"/>
                  <a:pt x="43" y="69"/>
                </a:cubicBezTo>
                <a:cubicBezTo>
                  <a:pt x="43" y="72"/>
                  <a:pt x="46" y="75"/>
                  <a:pt x="49" y="77"/>
                </a:cubicBezTo>
                <a:cubicBezTo>
                  <a:pt x="49" y="81"/>
                  <a:pt x="50" y="84"/>
                  <a:pt x="50" y="88"/>
                </a:cubicBezTo>
                <a:cubicBezTo>
                  <a:pt x="36" y="89"/>
                  <a:pt x="21" y="93"/>
                  <a:pt x="8" y="100"/>
                </a:cubicBezTo>
                <a:cubicBezTo>
                  <a:pt x="3" y="102"/>
                  <a:pt x="0" y="108"/>
                  <a:pt x="1" y="113"/>
                </a:cubicBezTo>
                <a:cubicBezTo>
                  <a:pt x="1" y="118"/>
                  <a:pt x="2" y="123"/>
                  <a:pt x="2" y="129"/>
                </a:cubicBezTo>
                <a:cubicBezTo>
                  <a:pt x="3" y="133"/>
                  <a:pt x="7" y="138"/>
                  <a:pt x="11" y="139"/>
                </a:cubicBezTo>
                <a:cubicBezTo>
                  <a:pt x="48" y="145"/>
                  <a:pt x="86" y="145"/>
                  <a:pt x="123" y="139"/>
                </a:cubicBezTo>
                <a:cubicBezTo>
                  <a:pt x="127" y="138"/>
                  <a:pt x="131" y="133"/>
                  <a:pt x="132" y="129"/>
                </a:cubicBezTo>
                <a:cubicBezTo>
                  <a:pt x="132" y="123"/>
                  <a:pt x="133" y="118"/>
                  <a:pt x="133" y="113"/>
                </a:cubicBezTo>
                <a:cubicBezTo>
                  <a:pt x="134" y="108"/>
                  <a:pt x="131" y="102"/>
                  <a:pt x="126" y="10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p14="http://schemas.microsoft.com/office/powerpoint/2010/main" val="204328010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p:cTn id="7" dur="500" fill="hold"/>
                                        <p:tgtEl>
                                          <p:spTgt spid="58"/>
                                        </p:tgtEl>
                                        <p:attrNameLst>
                                          <p:attrName>ppt_w</p:attrName>
                                        </p:attrNameLst>
                                      </p:cBhvr>
                                      <p:tavLst>
                                        <p:tav tm="0">
                                          <p:val>
                                            <p:fltVal val="0"/>
                                          </p:val>
                                        </p:tav>
                                        <p:tav tm="100000">
                                          <p:val>
                                            <p:strVal val="#ppt_w"/>
                                          </p:val>
                                        </p:tav>
                                      </p:tavLst>
                                    </p:anim>
                                    <p:anim calcmode="lin" valueType="num">
                                      <p:cBhvr>
                                        <p:cTn id="8" dur="500" fill="hold"/>
                                        <p:tgtEl>
                                          <p:spTgt spid="58"/>
                                        </p:tgtEl>
                                        <p:attrNameLst>
                                          <p:attrName>ppt_h</p:attrName>
                                        </p:attrNameLst>
                                      </p:cBhvr>
                                      <p:tavLst>
                                        <p:tav tm="0">
                                          <p:val>
                                            <p:fltVal val="0"/>
                                          </p:val>
                                        </p:tav>
                                        <p:tav tm="100000">
                                          <p:val>
                                            <p:strVal val="#ppt_h"/>
                                          </p:val>
                                        </p:tav>
                                      </p:tavLst>
                                    </p:anim>
                                    <p:anim calcmode="lin" valueType="num">
                                      <p:cBhvr>
                                        <p:cTn id="9" dur="500" fill="hold"/>
                                        <p:tgtEl>
                                          <p:spTgt spid="58"/>
                                        </p:tgtEl>
                                        <p:attrNameLst>
                                          <p:attrName>style.rotation</p:attrName>
                                        </p:attrNameLst>
                                      </p:cBhvr>
                                      <p:tavLst>
                                        <p:tav tm="0">
                                          <p:val>
                                            <p:fltVal val="360"/>
                                          </p:val>
                                        </p:tav>
                                        <p:tav tm="100000">
                                          <p:val>
                                            <p:fltVal val="0"/>
                                          </p:val>
                                        </p:tav>
                                      </p:tavLst>
                                    </p:anim>
                                    <p:animEffect transition="in" filter="fade">
                                      <p:cBhvr>
                                        <p:cTn id="10" dur="500"/>
                                        <p:tgtEl>
                                          <p:spTgt spid="5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7"/>
                                        </p:tgtEl>
                                        <p:attrNameLst>
                                          <p:attrName>style.visibility</p:attrName>
                                        </p:attrNameLst>
                                      </p:cBhvr>
                                      <p:to>
                                        <p:strVal val="visible"/>
                                      </p:to>
                                    </p:set>
                                    <p:animEffect transition="in" filter="fade">
                                      <p:cBhvr>
                                        <p:cTn id="15" dur="500"/>
                                        <p:tgtEl>
                                          <p:spTgt spid="5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1"/>
                                        </p:tgtEl>
                                        <p:attrNameLst>
                                          <p:attrName>style.visibility</p:attrName>
                                        </p:attrNameLst>
                                      </p:cBhvr>
                                      <p:to>
                                        <p:strVal val="visible"/>
                                      </p:to>
                                    </p:set>
                                    <p:animEffect transition="in" filter="fade">
                                      <p:cBhvr>
                                        <p:cTn id="18" dur="500"/>
                                        <p:tgtEl>
                                          <p:spTgt spid="51"/>
                                        </p:tgtEl>
                                      </p:cBhvr>
                                    </p:animEffec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ppt_w</p:attrName>
                                        </p:attrNameLst>
                                      </p:cBhvr>
                                      <p:tavLst>
                                        <p:tav tm="0">
                                          <p:val>
                                            <p:fltVal val="0"/>
                                          </p:val>
                                        </p:tav>
                                        <p:tav tm="100000">
                                          <p:val>
                                            <p:strVal val="#ppt_w"/>
                                          </p:val>
                                        </p:tav>
                                      </p:tavLst>
                                    </p:anim>
                                    <p:anim calcmode="lin" valueType="num">
                                      <p:cBhvr>
                                        <p:cTn id="24" dur="500" fill="hold"/>
                                        <p:tgtEl>
                                          <p:spTgt spid="20"/>
                                        </p:tgtEl>
                                        <p:attrNameLst>
                                          <p:attrName>ppt_h</p:attrName>
                                        </p:attrNameLst>
                                      </p:cBhvr>
                                      <p:tavLst>
                                        <p:tav tm="0">
                                          <p:val>
                                            <p:fltVal val="0"/>
                                          </p:val>
                                        </p:tav>
                                        <p:tav tm="100000">
                                          <p:val>
                                            <p:strVal val="#ppt_h"/>
                                          </p:val>
                                        </p:tav>
                                      </p:tavLst>
                                    </p:anim>
                                    <p:anim calcmode="lin" valueType="num">
                                      <p:cBhvr>
                                        <p:cTn id="25" dur="500" fill="hold"/>
                                        <p:tgtEl>
                                          <p:spTgt spid="20"/>
                                        </p:tgtEl>
                                        <p:attrNameLst>
                                          <p:attrName>style.rotation</p:attrName>
                                        </p:attrNameLst>
                                      </p:cBhvr>
                                      <p:tavLst>
                                        <p:tav tm="0">
                                          <p:val>
                                            <p:fltVal val="360"/>
                                          </p:val>
                                        </p:tav>
                                        <p:tav tm="100000">
                                          <p:val>
                                            <p:fltVal val="0"/>
                                          </p:val>
                                        </p:tav>
                                      </p:tavLst>
                                    </p:anim>
                                    <p:animEffect transition="in" filter="fade">
                                      <p:cBhvr>
                                        <p:cTn id="26" dur="500"/>
                                        <p:tgtEl>
                                          <p:spTgt spid="2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childTnLst>
                          </p:cTn>
                        </p:par>
                      </p:childTnLst>
                    </p:cTn>
                  </p:par>
                  <p:par>
                    <p:cTn id="35" fill="hold">
                      <p:stCondLst>
                        <p:cond delay="indefinite"/>
                      </p:stCondLst>
                      <p:childTnLst>
                        <p:par>
                          <p:cTn id="36" fill="hold">
                            <p:stCondLst>
                              <p:cond delay="0"/>
                            </p:stCondLst>
                            <p:childTnLst>
                              <p:par>
                                <p:cTn id="37" presetID="49" presetClass="entr" presetSubtype="0" decel="100000" fill="hold" grpId="0" nodeType="clickEffect">
                                  <p:stCondLst>
                                    <p:cond delay="0"/>
                                  </p:stCondLst>
                                  <p:childTnLst>
                                    <p:set>
                                      <p:cBhvr>
                                        <p:cTn id="38" dur="1" fill="hold">
                                          <p:stCondLst>
                                            <p:cond delay="0"/>
                                          </p:stCondLst>
                                        </p:cTn>
                                        <p:tgtEl>
                                          <p:spTgt spid="23"/>
                                        </p:tgtEl>
                                        <p:attrNameLst>
                                          <p:attrName>style.visibility</p:attrName>
                                        </p:attrNameLst>
                                      </p:cBhvr>
                                      <p:to>
                                        <p:strVal val="visible"/>
                                      </p:to>
                                    </p:set>
                                    <p:anim calcmode="lin" valueType="num">
                                      <p:cBhvr>
                                        <p:cTn id="39" dur="500" fill="hold"/>
                                        <p:tgtEl>
                                          <p:spTgt spid="23"/>
                                        </p:tgtEl>
                                        <p:attrNameLst>
                                          <p:attrName>ppt_w</p:attrName>
                                        </p:attrNameLst>
                                      </p:cBhvr>
                                      <p:tavLst>
                                        <p:tav tm="0">
                                          <p:val>
                                            <p:fltVal val="0"/>
                                          </p:val>
                                        </p:tav>
                                        <p:tav tm="100000">
                                          <p:val>
                                            <p:strVal val="#ppt_w"/>
                                          </p:val>
                                        </p:tav>
                                      </p:tavLst>
                                    </p:anim>
                                    <p:anim calcmode="lin" valueType="num">
                                      <p:cBhvr>
                                        <p:cTn id="40" dur="500" fill="hold"/>
                                        <p:tgtEl>
                                          <p:spTgt spid="23"/>
                                        </p:tgtEl>
                                        <p:attrNameLst>
                                          <p:attrName>ppt_h</p:attrName>
                                        </p:attrNameLst>
                                      </p:cBhvr>
                                      <p:tavLst>
                                        <p:tav tm="0">
                                          <p:val>
                                            <p:fltVal val="0"/>
                                          </p:val>
                                        </p:tav>
                                        <p:tav tm="100000">
                                          <p:val>
                                            <p:strVal val="#ppt_h"/>
                                          </p:val>
                                        </p:tav>
                                      </p:tavLst>
                                    </p:anim>
                                    <p:anim calcmode="lin" valueType="num">
                                      <p:cBhvr>
                                        <p:cTn id="41" dur="500" fill="hold"/>
                                        <p:tgtEl>
                                          <p:spTgt spid="23"/>
                                        </p:tgtEl>
                                        <p:attrNameLst>
                                          <p:attrName>style.rotation</p:attrName>
                                        </p:attrNameLst>
                                      </p:cBhvr>
                                      <p:tavLst>
                                        <p:tav tm="0">
                                          <p:val>
                                            <p:fltVal val="360"/>
                                          </p:val>
                                        </p:tav>
                                        <p:tav tm="100000">
                                          <p:val>
                                            <p:fltVal val="0"/>
                                          </p:val>
                                        </p:tav>
                                      </p:tavLst>
                                    </p:anim>
                                    <p:animEffect transition="in" filter="fade">
                                      <p:cBhvr>
                                        <p:cTn id="42" dur="500"/>
                                        <p:tgtEl>
                                          <p:spTgt spid="2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childTnLst>
                          </p:cTn>
                        </p:par>
                      </p:childTnLst>
                    </p:cTn>
                  </p:par>
                  <p:par>
                    <p:cTn id="51" fill="hold">
                      <p:stCondLst>
                        <p:cond delay="indefinite"/>
                      </p:stCondLst>
                      <p:childTnLst>
                        <p:par>
                          <p:cTn id="52" fill="hold">
                            <p:stCondLst>
                              <p:cond delay="0"/>
                            </p:stCondLst>
                            <p:childTnLst>
                              <p:par>
                                <p:cTn id="53" presetID="49" presetClass="entr" presetSubtype="0" decel="100000" fill="hold" grpId="0" nodeType="clickEffect">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cBhvr>
                                        <p:cTn id="55" dur="500" fill="hold"/>
                                        <p:tgtEl>
                                          <p:spTgt spid="26"/>
                                        </p:tgtEl>
                                        <p:attrNameLst>
                                          <p:attrName>ppt_w</p:attrName>
                                        </p:attrNameLst>
                                      </p:cBhvr>
                                      <p:tavLst>
                                        <p:tav tm="0">
                                          <p:val>
                                            <p:fltVal val="0"/>
                                          </p:val>
                                        </p:tav>
                                        <p:tav tm="100000">
                                          <p:val>
                                            <p:strVal val="#ppt_w"/>
                                          </p:val>
                                        </p:tav>
                                      </p:tavLst>
                                    </p:anim>
                                    <p:anim calcmode="lin" valueType="num">
                                      <p:cBhvr>
                                        <p:cTn id="56" dur="500" fill="hold"/>
                                        <p:tgtEl>
                                          <p:spTgt spid="26"/>
                                        </p:tgtEl>
                                        <p:attrNameLst>
                                          <p:attrName>ppt_h</p:attrName>
                                        </p:attrNameLst>
                                      </p:cBhvr>
                                      <p:tavLst>
                                        <p:tav tm="0">
                                          <p:val>
                                            <p:fltVal val="0"/>
                                          </p:val>
                                        </p:tav>
                                        <p:tav tm="100000">
                                          <p:val>
                                            <p:strVal val="#ppt_h"/>
                                          </p:val>
                                        </p:tav>
                                      </p:tavLst>
                                    </p:anim>
                                    <p:anim calcmode="lin" valueType="num">
                                      <p:cBhvr>
                                        <p:cTn id="57" dur="500" fill="hold"/>
                                        <p:tgtEl>
                                          <p:spTgt spid="26"/>
                                        </p:tgtEl>
                                        <p:attrNameLst>
                                          <p:attrName>style.rotation</p:attrName>
                                        </p:attrNameLst>
                                      </p:cBhvr>
                                      <p:tavLst>
                                        <p:tav tm="0">
                                          <p:val>
                                            <p:fltVal val="360"/>
                                          </p:val>
                                        </p:tav>
                                        <p:tav tm="100000">
                                          <p:val>
                                            <p:fltVal val="0"/>
                                          </p:val>
                                        </p:tav>
                                      </p:tavLst>
                                    </p:anim>
                                    <p:animEffect transition="in" filter="fade">
                                      <p:cBhvr>
                                        <p:cTn id="58" dur="500"/>
                                        <p:tgtEl>
                                          <p:spTgt spid="26"/>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500"/>
                                        <p:tgtEl>
                                          <p:spTgt spid="2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fade">
                                      <p:cBhvr>
                                        <p:cTn id="6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7" grpId="0"/>
      <p:bldP spid="58" grpId="0" animBg="1"/>
      <p:bldP spid="18" grpId="0"/>
      <p:bldP spid="19" grpId="0"/>
      <p:bldP spid="20" grpId="0" animBg="1"/>
      <p:bldP spid="21" grpId="0"/>
      <p:bldP spid="22" grpId="0"/>
      <p:bldP spid="23" grpId="0" animBg="1"/>
      <p:bldP spid="24" grpId="0"/>
      <p:bldP spid="25" grpId="0"/>
      <p:bldP spid="2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
        <p:nvSpPr>
          <p:cNvPr id="21" name="Freeform 23"/>
          <p:cNvSpPr>
            <a:spLocks/>
          </p:cNvSpPr>
          <p:nvPr/>
        </p:nvSpPr>
        <p:spPr bwMode="auto">
          <a:xfrm>
            <a:off x="2617955" y="3844643"/>
            <a:ext cx="1520627" cy="1528763"/>
          </a:xfrm>
          <a:custGeom>
            <a:avLst/>
            <a:gdLst>
              <a:gd name="T0" fmla="*/ 958 w 958"/>
              <a:gd name="T1" fmla="*/ 287 h 963"/>
              <a:gd name="T2" fmla="*/ 283 w 958"/>
              <a:gd name="T3" fmla="*/ 963 h 963"/>
              <a:gd name="T4" fmla="*/ 0 w 958"/>
              <a:gd name="T5" fmla="*/ 676 h 963"/>
              <a:gd name="T6" fmla="*/ 672 w 958"/>
              <a:gd name="T7" fmla="*/ 0 h 963"/>
              <a:gd name="T8" fmla="*/ 958 w 958"/>
              <a:gd name="T9" fmla="*/ 287 h 963"/>
            </a:gdLst>
            <a:ahLst/>
            <a:cxnLst>
              <a:cxn ang="0">
                <a:pos x="T0" y="T1"/>
              </a:cxn>
              <a:cxn ang="0">
                <a:pos x="T2" y="T3"/>
              </a:cxn>
              <a:cxn ang="0">
                <a:pos x="T4" y="T5"/>
              </a:cxn>
              <a:cxn ang="0">
                <a:pos x="T6" y="T7"/>
              </a:cxn>
              <a:cxn ang="0">
                <a:pos x="T8" y="T9"/>
              </a:cxn>
            </a:cxnLst>
            <a:rect l="0" t="0" r="r" b="b"/>
            <a:pathLst>
              <a:path w="958" h="963">
                <a:moveTo>
                  <a:pt x="958" y="287"/>
                </a:moveTo>
                <a:lnTo>
                  <a:pt x="283" y="963"/>
                </a:lnTo>
                <a:lnTo>
                  <a:pt x="0" y="676"/>
                </a:lnTo>
                <a:lnTo>
                  <a:pt x="672" y="0"/>
                </a:lnTo>
                <a:lnTo>
                  <a:pt x="958" y="287"/>
                </a:lnTo>
                <a:close/>
              </a:path>
            </a:pathLst>
          </a:custGeom>
          <a:solidFill>
            <a:schemeClr val="bg1">
              <a:lumMod val="50000"/>
              <a:alpha val="15000"/>
            </a:schemeClr>
          </a:solidFill>
          <a:ln>
            <a:noFill/>
          </a:ln>
        </p:spPr>
        <p:txBody>
          <a:bodyPr vert="horz" wrap="square" lIns="91440" tIns="45720" rIns="91440" bIns="45720" numCol="1" anchor="ctr" anchorCtr="0" compatLnSpc="1">
            <a:prstTxWarp prst="textNoShape">
              <a:avLst/>
            </a:prstTxWarp>
          </a:bodyPr>
          <a:lstStyle/>
          <a:p>
            <a:pPr algn="ctr"/>
            <a:endParaRPr lang="en-US" sz="1404">
              <a:cs typeface="+mn-ea"/>
              <a:sym typeface="+mn-lt"/>
            </a:endParaRPr>
          </a:p>
        </p:txBody>
      </p:sp>
      <p:sp>
        <p:nvSpPr>
          <p:cNvPr id="22" name="Freeform 24"/>
          <p:cNvSpPr>
            <a:spLocks/>
          </p:cNvSpPr>
          <p:nvPr/>
        </p:nvSpPr>
        <p:spPr bwMode="auto">
          <a:xfrm>
            <a:off x="9036968" y="1701515"/>
            <a:ext cx="1526976" cy="1524000"/>
          </a:xfrm>
          <a:custGeom>
            <a:avLst/>
            <a:gdLst>
              <a:gd name="T0" fmla="*/ 962 w 962"/>
              <a:gd name="T1" fmla="*/ 284 h 960"/>
              <a:gd name="T2" fmla="*/ 287 w 962"/>
              <a:gd name="T3" fmla="*/ 960 h 960"/>
              <a:gd name="T4" fmla="*/ 0 w 962"/>
              <a:gd name="T5" fmla="*/ 677 h 960"/>
              <a:gd name="T6" fmla="*/ 675 w 962"/>
              <a:gd name="T7" fmla="*/ 0 h 960"/>
              <a:gd name="T8" fmla="*/ 962 w 962"/>
              <a:gd name="T9" fmla="*/ 284 h 960"/>
            </a:gdLst>
            <a:ahLst/>
            <a:cxnLst>
              <a:cxn ang="0">
                <a:pos x="T0" y="T1"/>
              </a:cxn>
              <a:cxn ang="0">
                <a:pos x="T2" y="T3"/>
              </a:cxn>
              <a:cxn ang="0">
                <a:pos x="T4" y="T5"/>
              </a:cxn>
              <a:cxn ang="0">
                <a:pos x="T6" y="T7"/>
              </a:cxn>
              <a:cxn ang="0">
                <a:pos x="T8" y="T9"/>
              </a:cxn>
            </a:cxnLst>
            <a:rect l="0" t="0" r="r" b="b"/>
            <a:pathLst>
              <a:path w="962" h="960">
                <a:moveTo>
                  <a:pt x="962" y="284"/>
                </a:moveTo>
                <a:lnTo>
                  <a:pt x="287" y="960"/>
                </a:lnTo>
                <a:lnTo>
                  <a:pt x="0" y="677"/>
                </a:lnTo>
                <a:lnTo>
                  <a:pt x="675" y="0"/>
                </a:lnTo>
                <a:lnTo>
                  <a:pt x="962" y="284"/>
                </a:lnTo>
                <a:close/>
              </a:path>
            </a:pathLst>
          </a:custGeom>
          <a:solidFill>
            <a:schemeClr val="bg1">
              <a:lumMod val="50000"/>
              <a:alpha val="15000"/>
            </a:schemeClr>
          </a:solidFill>
          <a:ln>
            <a:noFill/>
          </a:ln>
        </p:spPr>
        <p:txBody>
          <a:bodyPr vert="horz" wrap="square" lIns="91440" tIns="45720" rIns="91440" bIns="45720" numCol="1" anchor="ctr" anchorCtr="0" compatLnSpc="1">
            <a:prstTxWarp prst="textNoShape">
              <a:avLst/>
            </a:prstTxWarp>
          </a:bodyPr>
          <a:lstStyle/>
          <a:p>
            <a:pPr algn="ctr"/>
            <a:endParaRPr lang="en-US" sz="1404">
              <a:cs typeface="+mn-ea"/>
              <a:sym typeface="+mn-lt"/>
            </a:endParaRPr>
          </a:p>
        </p:txBody>
      </p:sp>
      <p:sp>
        <p:nvSpPr>
          <p:cNvPr id="23" name="Freeform 25"/>
          <p:cNvSpPr>
            <a:spLocks/>
          </p:cNvSpPr>
          <p:nvPr/>
        </p:nvSpPr>
        <p:spPr bwMode="auto">
          <a:xfrm>
            <a:off x="5827461" y="2776253"/>
            <a:ext cx="1522215" cy="1524000"/>
          </a:xfrm>
          <a:custGeom>
            <a:avLst/>
            <a:gdLst>
              <a:gd name="T0" fmla="*/ 959 w 959"/>
              <a:gd name="T1" fmla="*/ 283 h 960"/>
              <a:gd name="T2" fmla="*/ 286 w 959"/>
              <a:gd name="T3" fmla="*/ 960 h 960"/>
              <a:gd name="T4" fmla="*/ 0 w 959"/>
              <a:gd name="T5" fmla="*/ 673 h 960"/>
              <a:gd name="T6" fmla="*/ 675 w 959"/>
              <a:gd name="T7" fmla="*/ 0 h 960"/>
              <a:gd name="T8" fmla="*/ 959 w 959"/>
              <a:gd name="T9" fmla="*/ 283 h 960"/>
            </a:gdLst>
            <a:ahLst/>
            <a:cxnLst>
              <a:cxn ang="0">
                <a:pos x="T0" y="T1"/>
              </a:cxn>
              <a:cxn ang="0">
                <a:pos x="T2" y="T3"/>
              </a:cxn>
              <a:cxn ang="0">
                <a:pos x="T4" y="T5"/>
              </a:cxn>
              <a:cxn ang="0">
                <a:pos x="T6" y="T7"/>
              </a:cxn>
              <a:cxn ang="0">
                <a:pos x="T8" y="T9"/>
              </a:cxn>
            </a:cxnLst>
            <a:rect l="0" t="0" r="r" b="b"/>
            <a:pathLst>
              <a:path w="959" h="960">
                <a:moveTo>
                  <a:pt x="959" y="283"/>
                </a:moveTo>
                <a:lnTo>
                  <a:pt x="286" y="960"/>
                </a:lnTo>
                <a:lnTo>
                  <a:pt x="0" y="673"/>
                </a:lnTo>
                <a:lnTo>
                  <a:pt x="675" y="0"/>
                </a:lnTo>
                <a:lnTo>
                  <a:pt x="959" y="283"/>
                </a:lnTo>
                <a:close/>
              </a:path>
            </a:pathLst>
          </a:custGeom>
          <a:solidFill>
            <a:schemeClr val="bg1">
              <a:lumMod val="75000"/>
              <a:alpha val="15000"/>
            </a:schemeClr>
          </a:solidFill>
          <a:ln>
            <a:noFill/>
          </a:ln>
        </p:spPr>
        <p:txBody>
          <a:bodyPr vert="horz" wrap="square" lIns="91440" tIns="45720" rIns="91440" bIns="45720" numCol="1" anchor="ctr" anchorCtr="0" compatLnSpc="1">
            <a:prstTxWarp prst="textNoShape">
              <a:avLst/>
            </a:prstTxWarp>
          </a:bodyPr>
          <a:lstStyle/>
          <a:p>
            <a:pPr algn="ctr"/>
            <a:endParaRPr lang="en-US" sz="1404">
              <a:cs typeface="+mn-ea"/>
              <a:sym typeface="+mn-lt"/>
            </a:endParaRPr>
          </a:p>
        </p:txBody>
      </p:sp>
      <p:sp>
        <p:nvSpPr>
          <p:cNvPr id="24" name="Freeform 26"/>
          <p:cNvSpPr>
            <a:spLocks/>
          </p:cNvSpPr>
          <p:nvPr/>
        </p:nvSpPr>
        <p:spPr bwMode="auto">
          <a:xfrm>
            <a:off x="4756038" y="2776253"/>
            <a:ext cx="1525389" cy="1524000"/>
          </a:xfrm>
          <a:custGeom>
            <a:avLst/>
            <a:gdLst>
              <a:gd name="T0" fmla="*/ 286 w 961"/>
              <a:gd name="T1" fmla="*/ 0 h 960"/>
              <a:gd name="T2" fmla="*/ 961 w 961"/>
              <a:gd name="T3" fmla="*/ 673 h 960"/>
              <a:gd name="T4" fmla="*/ 675 w 961"/>
              <a:gd name="T5" fmla="*/ 960 h 960"/>
              <a:gd name="T6" fmla="*/ 0 w 961"/>
              <a:gd name="T7" fmla="*/ 283 h 960"/>
              <a:gd name="T8" fmla="*/ 286 w 961"/>
              <a:gd name="T9" fmla="*/ 0 h 960"/>
            </a:gdLst>
            <a:ahLst/>
            <a:cxnLst>
              <a:cxn ang="0">
                <a:pos x="T0" y="T1"/>
              </a:cxn>
              <a:cxn ang="0">
                <a:pos x="T2" y="T3"/>
              </a:cxn>
              <a:cxn ang="0">
                <a:pos x="T4" y="T5"/>
              </a:cxn>
              <a:cxn ang="0">
                <a:pos x="T6" y="T7"/>
              </a:cxn>
              <a:cxn ang="0">
                <a:pos x="T8" y="T9"/>
              </a:cxn>
            </a:cxnLst>
            <a:rect l="0" t="0" r="r" b="b"/>
            <a:pathLst>
              <a:path w="961" h="960">
                <a:moveTo>
                  <a:pt x="286" y="0"/>
                </a:moveTo>
                <a:lnTo>
                  <a:pt x="961" y="673"/>
                </a:lnTo>
                <a:lnTo>
                  <a:pt x="675" y="960"/>
                </a:lnTo>
                <a:lnTo>
                  <a:pt x="0" y="283"/>
                </a:lnTo>
                <a:lnTo>
                  <a:pt x="286" y="0"/>
                </a:lnTo>
                <a:close/>
              </a:path>
            </a:pathLst>
          </a:custGeom>
          <a:solidFill>
            <a:schemeClr val="bg1">
              <a:lumMod val="50000"/>
              <a:alpha val="15000"/>
            </a:schemeClr>
          </a:solidFill>
          <a:ln>
            <a:noFill/>
          </a:ln>
        </p:spPr>
        <p:txBody>
          <a:bodyPr vert="horz" wrap="square" lIns="91440" tIns="45720" rIns="91440" bIns="45720" numCol="1" anchor="ctr" anchorCtr="0" compatLnSpc="1">
            <a:prstTxWarp prst="textNoShape">
              <a:avLst/>
            </a:prstTxWarp>
          </a:bodyPr>
          <a:lstStyle/>
          <a:p>
            <a:pPr algn="ctr"/>
            <a:endParaRPr lang="en-US" sz="1404">
              <a:cs typeface="+mn-ea"/>
              <a:sym typeface="+mn-lt"/>
            </a:endParaRPr>
          </a:p>
        </p:txBody>
      </p:sp>
      <p:sp>
        <p:nvSpPr>
          <p:cNvPr id="25" name="Freeform 27"/>
          <p:cNvSpPr>
            <a:spLocks/>
          </p:cNvSpPr>
          <p:nvPr/>
        </p:nvSpPr>
        <p:spPr bwMode="auto">
          <a:xfrm>
            <a:off x="7965545" y="2776253"/>
            <a:ext cx="1526976" cy="1524000"/>
          </a:xfrm>
          <a:custGeom>
            <a:avLst/>
            <a:gdLst>
              <a:gd name="T0" fmla="*/ 962 w 962"/>
              <a:gd name="T1" fmla="*/ 283 h 960"/>
              <a:gd name="T2" fmla="*/ 287 w 962"/>
              <a:gd name="T3" fmla="*/ 960 h 960"/>
              <a:gd name="T4" fmla="*/ 0 w 962"/>
              <a:gd name="T5" fmla="*/ 673 h 960"/>
              <a:gd name="T6" fmla="*/ 675 w 962"/>
              <a:gd name="T7" fmla="*/ 0 h 960"/>
              <a:gd name="T8" fmla="*/ 962 w 962"/>
              <a:gd name="T9" fmla="*/ 283 h 960"/>
            </a:gdLst>
            <a:ahLst/>
            <a:cxnLst>
              <a:cxn ang="0">
                <a:pos x="T0" y="T1"/>
              </a:cxn>
              <a:cxn ang="0">
                <a:pos x="T2" y="T3"/>
              </a:cxn>
              <a:cxn ang="0">
                <a:pos x="T4" y="T5"/>
              </a:cxn>
              <a:cxn ang="0">
                <a:pos x="T6" y="T7"/>
              </a:cxn>
              <a:cxn ang="0">
                <a:pos x="T8" y="T9"/>
              </a:cxn>
            </a:cxnLst>
            <a:rect l="0" t="0" r="r" b="b"/>
            <a:pathLst>
              <a:path w="962" h="960">
                <a:moveTo>
                  <a:pt x="962" y="283"/>
                </a:moveTo>
                <a:lnTo>
                  <a:pt x="287" y="960"/>
                </a:lnTo>
                <a:lnTo>
                  <a:pt x="0" y="673"/>
                </a:lnTo>
                <a:lnTo>
                  <a:pt x="675" y="0"/>
                </a:lnTo>
                <a:lnTo>
                  <a:pt x="962" y="283"/>
                </a:lnTo>
                <a:close/>
              </a:path>
            </a:pathLst>
          </a:custGeom>
          <a:solidFill>
            <a:schemeClr val="bg1">
              <a:lumMod val="75000"/>
              <a:alpha val="15000"/>
            </a:schemeClr>
          </a:solidFill>
          <a:ln>
            <a:noFill/>
          </a:ln>
        </p:spPr>
        <p:txBody>
          <a:bodyPr vert="horz" wrap="square" lIns="91440" tIns="45720" rIns="91440" bIns="45720" numCol="1" anchor="ctr" anchorCtr="0" compatLnSpc="1">
            <a:prstTxWarp prst="textNoShape">
              <a:avLst/>
            </a:prstTxWarp>
          </a:bodyPr>
          <a:lstStyle/>
          <a:p>
            <a:pPr algn="ctr"/>
            <a:endParaRPr lang="en-US" sz="1404">
              <a:cs typeface="+mn-ea"/>
              <a:sym typeface="+mn-lt"/>
            </a:endParaRPr>
          </a:p>
        </p:txBody>
      </p:sp>
      <p:sp>
        <p:nvSpPr>
          <p:cNvPr id="26" name="Freeform 28"/>
          <p:cNvSpPr>
            <a:spLocks/>
          </p:cNvSpPr>
          <p:nvPr/>
        </p:nvSpPr>
        <p:spPr bwMode="auto">
          <a:xfrm>
            <a:off x="6898884" y="2776253"/>
            <a:ext cx="1522215" cy="1524000"/>
          </a:xfrm>
          <a:custGeom>
            <a:avLst/>
            <a:gdLst>
              <a:gd name="T0" fmla="*/ 284 w 959"/>
              <a:gd name="T1" fmla="*/ 0 h 960"/>
              <a:gd name="T2" fmla="*/ 959 w 959"/>
              <a:gd name="T3" fmla="*/ 673 h 960"/>
              <a:gd name="T4" fmla="*/ 672 w 959"/>
              <a:gd name="T5" fmla="*/ 960 h 960"/>
              <a:gd name="T6" fmla="*/ 0 w 959"/>
              <a:gd name="T7" fmla="*/ 283 h 960"/>
              <a:gd name="T8" fmla="*/ 284 w 959"/>
              <a:gd name="T9" fmla="*/ 0 h 960"/>
            </a:gdLst>
            <a:ahLst/>
            <a:cxnLst>
              <a:cxn ang="0">
                <a:pos x="T0" y="T1"/>
              </a:cxn>
              <a:cxn ang="0">
                <a:pos x="T2" y="T3"/>
              </a:cxn>
              <a:cxn ang="0">
                <a:pos x="T4" y="T5"/>
              </a:cxn>
              <a:cxn ang="0">
                <a:pos x="T6" y="T7"/>
              </a:cxn>
              <a:cxn ang="0">
                <a:pos x="T8" y="T9"/>
              </a:cxn>
            </a:cxnLst>
            <a:rect l="0" t="0" r="r" b="b"/>
            <a:pathLst>
              <a:path w="959" h="960">
                <a:moveTo>
                  <a:pt x="284" y="0"/>
                </a:moveTo>
                <a:lnTo>
                  <a:pt x="959" y="673"/>
                </a:lnTo>
                <a:lnTo>
                  <a:pt x="672" y="960"/>
                </a:lnTo>
                <a:lnTo>
                  <a:pt x="0" y="283"/>
                </a:lnTo>
                <a:lnTo>
                  <a:pt x="284" y="0"/>
                </a:lnTo>
                <a:close/>
              </a:path>
            </a:pathLst>
          </a:custGeom>
          <a:solidFill>
            <a:schemeClr val="bg1">
              <a:lumMod val="50000"/>
              <a:alpha val="15000"/>
            </a:schemeClr>
          </a:solidFill>
          <a:ln>
            <a:noFill/>
          </a:ln>
        </p:spPr>
        <p:txBody>
          <a:bodyPr vert="horz" wrap="square" lIns="91440" tIns="45720" rIns="91440" bIns="45720" numCol="1" anchor="ctr" anchorCtr="0" compatLnSpc="1">
            <a:prstTxWarp prst="textNoShape">
              <a:avLst/>
            </a:prstTxWarp>
          </a:bodyPr>
          <a:lstStyle/>
          <a:p>
            <a:pPr algn="ctr"/>
            <a:endParaRPr lang="en-US" sz="1404">
              <a:cs typeface="+mn-ea"/>
              <a:sym typeface="+mn-lt"/>
            </a:endParaRPr>
          </a:p>
        </p:txBody>
      </p:sp>
      <p:sp>
        <p:nvSpPr>
          <p:cNvPr id="27" name="Freeform 29"/>
          <p:cNvSpPr>
            <a:spLocks/>
          </p:cNvSpPr>
          <p:nvPr/>
        </p:nvSpPr>
        <p:spPr bwMode="auto">
          <a:xfrm>
            <a:off x="3684615" y="2776253"/>
            <a:ext cx="1525389" cy="1524000"/>
          </a:xfrm>
          <a:custGeom>
            <a:avLst/>
            <a:gdLst>
              <a:gd name="T0" fmla="*/ 961 w 961"/>
              <a:gd name="T1" fmla="*/ 283 h 960"/>
              <a:gd name="T2" fmla="*/ 286 w 961"/>
              <a:gd name="T3" fmla="*/ 960 h 960"/>
              <a:gd name="T4" fmla="*/ 0 w 961"/>
              <a:gd name="T5" fmla="*/ 673 h 960"/>
              <a:gd name="T6" fmla="*/ 675 w 961"/>
              <a:gd name="T7" fmla="*/ 0 h 960"/>
              <a:gd name="T8" fmla="*/ 961 w 961"/>
              <a:gd name="T9" fmla="*/ 283 h 960"/>
            </a:gdLst>
            <a:ahLst/>
            <a:cxnLst>
              <a:cxn ang="0">
                <a:pos x="T0" y="T1"/>
              </a:cxn>
              <a:cxn ang="0">
                <a:pos x="T2" y="T3"/>
              </a:cxn>
              <a:cxn ang="0">
                <a:pos x="T4" y="T5"/>
              </a:cxn>
              <a:cxn ang="0">
                <a:pos x="T6" y="T7"/>
              </a:cxn>
              <a:cxn ang="0">
                <a:pos x="T8" y="T9"/>
              </a:cxn>
            </a:cxnLst>
            <a:rect l="0" t="0" r="r" b="b"/>
            <a:pathLst>
              <a:path w="961" h="960">
                <a:moveTo>
                  <a:pt x="961" y="283"/>
                </a:moveTo>
                <a:lnTo>
                  <a:pt x="286" y="960"/>
                </a:lnTo>
                <a:lnTo>
                  <a:pt x="0" y="673"/>
                </a:lnTo>
                <a:lnTo>
                  <a:pt x="675" y="0"/>
                </a:lnTo>
                <a:lnTo>
                  <a:pt x="961" y="283"/>
                </a:lnTo>
                <a:close/>
              </a:path>
            </a:pathLst>
          </a:custGeom>
          <a:solidFill>
            <a:schemeClr val="bg1">
              <a:lumMod val="75000"/>
              <a:alpha val="15000"/>
            </a:schemeClr>
          </a:solidFill>
          <a:ln>
            <a:noFill/>
          </a:ln>
        </p:spPr>
        <p:txBody>
          <a:bodyPr vert="horz" wrap="square" lIns="91440" tIns="45720" rIns="91440" bIns="45720" numCol="1" anchor="ctr" anchorCtr="0" compatLnSpc="1">
            <a:prstTxWarp prst="textNoShape">
              <a:avLst/>
            </a:prstTxWarp>
          </a:bodyPr>
          <a:lstStyle/>
          <a:p>
            <a:pPr algn="ctr"/>
            <a:endParaRPr lang="en-US" sz="1404">
              <a:cs typeface="+mn-ea"/>
              <a:sym typeface="+mn-lt"/>
            </a:endParaRPr>
          </a:p>
        </p:txBody>
      </p:sp>
      <p:sp>
        <p:nvSpPr>
          <p:cNvPr id="28" name="Freeform 30"/>
          <p:cNvSpPr>
            <a:spLocks/>
          </p:cNvSpPr>
          <p:nvPr/>
        </p:nvSpPr>
        <p:spPr bwMode="auto">
          <a:xfrm>
            <a:off x="1544942" y="3844643"/>
            <a:ext cx="1522215" cy="1528763"/>
          </a:xfrm>
          <a:custGeom>
            <a:avLst/>
            <a:gdLst>
              <a:gd name="T0" fmla="*/ 287 w 959"/>
              <a:gd name="T1" fmla="*/ 0 h 963"/>
              <a:gd name="T2" fmla="*/ 959 w 959"/>
              <a:gd name="T3" fmla="*/ 676 h 963"/>
              <a:gd name="T4" fmla="*/ 676 w 959"/>
              <a:gd name="T5" fmla="*/ 963 h 963"/>
              <a:gd name="T6" fmla="*/ 0 w 959"/>
              <a:gd name="T7" fmla="*/ 287 h 963"/>
              <a:gd name="T8" fmla="*/ 287 w 959"/>
              <a:gd name="T9" fmla="*/ 0 h 963"/>
            </a:gdLst>
            <a:ahLst/>
            <a:cxnLst>
              <a:cxn ang="0">
                <a:pos x="T0" y="T1"/>
              </a:cxn>
              <a:cxn ang="0">
                <a:pos x="T2" y="T3"/>
              </a:cxn>
              <a:cxn ang="0">
                <a:pos x="T4" y="T5"/>
              </a:cxn>
              <a:cxn ang="0">
                <a:pos x="T6" y="T7"/>
              </a:cxn>
              <a:cxn ang="0">
                <a:pos x="T8" y="T9"/>
              </a:cxn>
            </a:cxnLst>
            <a:rect l="0" t="0" r="r" b="b"/>
            <a:pathLst>
              <a:path w="959" h="963">
                <a:moveTo>
                  <a:pt x="287" y="0"/>
                </a:moveTo>
                <a:lnTo>
                  <a:pt x="959" y="676"/>
                </a:lnTo>
                <a:lnTo>
                  <a:pt x="676" y="963"/>
                </a:lnTo>
                <a:lnTo>
                  <a:pt x="0" y="287"/>
                </a:lnTo>
                <a:lnTo>
                  <a:pt x="287" y="0"/>
                </a:lnTo>
                <a:close/>
              </a:path>
            </a:pathLst>
          </a:custGeom>
          <a:solidFill>
            <a:schemeClr val="bg1">
              <a:lumMod val="75000"/>
              <a:alpha val="15000"/>
            </a:schemeClr>
          </a:solidFill>
          <a:ln>
            <a:noFill/>
          </a:ln>
        </p:spPr>
        <p:txBody>
          <a:bodyPr vert="horz" wrap="square" lIns="91440" tIns="45720" rIns="91440" bIns="45720" numCol="1" anchor="ctr" anchorCtr="0" compatLnSpc="1">
            <a:prstTxWarp prst="textNoShape">
              <a:avLst/>
            </a:prstTxWarp>
          </a:bodyPr>
          <a:lstStyle/>
          <a:p>
            <a:pPr algn="ctr"/>
            <a:endParaRPr lang="en-US" sz="1404">
              <a:cs typeface="+mn-ea"/>
              <a:sym typeface="+mn-lt"/>
            </a:endParaRPr>
          </a:p>
        </p:txBody>
      </p:sp>
      <p:sp>
        <p:nvSpPr>
          <p:cNvPr id="29" name="Freeform 31"/>
          <p:cNvSpPr>
            <a:spLocks/>
          </p:cNvSpPr>
          <p:nvPr/>
        </p:nvSpPr>
        <p:spPr bwMode="auto">
          <a:xfrm>
            <a:off x="1421136" y="3720819"/>
            <a:ext cx="703171" cy="703263"/>
          </a:xfrm>
          <a:custGeom>
            <a:avLst/>
            <a:gdLst>
              <a:gd name="T0" fmla="*/ 135 w 164"/>
              <a:gd name="T1" fmla="*/ 29 h 164"/>
              <a:gd name="T2" fmla="*/ 135 w 164"/>
              <a:gd name="T3" fmla="*/ 135 h 164"/>
              <a:gd name="T4" fmla="*/ 29 w 164"/>
              <a:gd name="T5" fmla="*/ 135 h 164"/>
              <a:gd name="T6" fmla="*/ 29 w 164"/>
              <a:gd name="T7" fmla="*/ 29 h 164"/>
              <a:gd name="T8" fmla="*/ 135 w 164"/>
              <a:gd name="T9" fmla="*/ 29 h 164"/>
            </a:gdLst>
            <a:ahLst/>
            <a:cxnLst>
              <a:cxn ang="0">
                <a:pos x="T0" y="T1"/>
              </a:cxn>
              <a:cxn ang="0">
                <a:pos x="T2" y="T3"/>
              </a:cxn>
              <a:cxn ang="0">
                <a:pos x="T4" y="T5"/>
              </a:cxn>
              <a:cxn ang="0">
                <a:pos x="T6" y="T7"/>
              </a:cxn>
              <a:cxn ang="0">
                <a:pos x="T8" y="T9"/>
              </a:cxn>
            </a:cxnLst>
            <a:rect l="0" t="0" r="r" b="b"/>
            <a:pathLst>
              <a:path w="164" h="164">
                <a:moveTo>
                  <a:pt x="135" y="29"/>
                </a:moveTo>
                <a:cubicBezTo>
                  <a:pt x="164" y="58"/>
                  <a:pt x="164" y="106"/>
                  <a:pt x="135" y="135"/>
                </a:cubicBezTo>
                <a:cubicBezTo>
                  <a:pt x="105" y="164"/>
                  <a:pt x="58" y="164"/>
                  <a:pt x="29" y="135"/>
                </a:cubicBezTo>
                <a:cubicBezTo>
                  <a:pt x="0" y="106"/>
                  <a:pt x="0" y="58"/>
                  <a:pt x="29" y="29"/>
                </a:cubicBezTo>
                <a:cubicBezTo>
                  <a:pt x="58" y="0"/>
                  <a:pt x="105" y="0"/>
                  <a:pt x="135" y="29"/>
                </a:cubicBezTo>
                <a:close/>
              </a:path>
            </a:pathLst>
          </a:custGeom>
          <a:solidFill>
            <a:schemeClr val="accent1"/>
          </a:solidFill>
          <a:ln>
            <a:noFill/>
          </a:ln>
        </p:spPr>
        <p:txBody>
          <a:bodyPr vert="horz" wrap="square" lIns="91440" tIns="45720" rIns="91440" bIns="45720" numCol="1" anchor="ctr" anchorCtr="0" compatLnSpc="1">
            <a:prstTxWarp prst="textNoShape">
              <a:avLst/>
            </a:prstTxWarp>
          </a:bodyPr>
          <a:lstStyle/>
          <a:p>
            <a:pPr algn="ctr"/>
            <a:endParaRPr lang="en-US" sz="1600" dirty="0">
              <a:solidFill>
                <a:srgbClr val="FFFFFF"/>
              </a:solidFill>
              <a:cs typeface="+mn-ea"/>
              <a:sym typeface="+mn-lt"/>
            </a:endParaRPr>
          </a:p>
        </p:txBody>
      </p:sp>
      <p:sp>
        <p:nvSpPr>
          <p:cNvPr id="30" name="Freeform 32"/>
          <p:cNvSpPr>
            <a:spLocks/>
          </p:cNvSpPr>
          <p:nvPr/>
        </p:nvSpPr>
        <p:spPr bwMode="auto">
          <a:xfrm>
            <a:off x="2492558" y="4793968"/>
            <a:ext cx="698409" cy="703263"/>
          </a:xfrm>
          <a:custGeom>
            <a:avLst/>
            <a:gdLst>
              <a:gd name="T0" fmla="*/ 134 w 163"/>
              <a:gd name="T1" fmla="*/ 29 h 164"/>
              <a:gd name="T2" fmla="*/ 134 w 163"/>
              <a:gd name="T3" fmla="*/ 135 h 164"/>
              <a:gd name="T4" fmla="*/ 29 w 163"/>
              <a:gd name="T5" fmla="*/ 135 h 164"/>
              <a:gd name="T6" fmla="*/ 29 w 163"/>
              <a:gd name="T7" fmla="*/ 29 h 164"/>
              <a:gd name="T8" fmla="*/ 134 w 163"/>
              <a:gd name="T9" fmla="*/ 29 h 164"/>
            </a:gdLst>
            <a:ahLst/>
            <a:cxnLst>
              <a:cxn ang="0">
                <a:pos x="T0" y="T1"/>
              </a:cxn>
              <a:cxn ang="0">
                <a:pos x="T2" y="T3"/>
              </a:cxn>
              <a:cxn ang="0">
                <a:pos x="T4" y="T5"/>
              </a:cxn>
              <a:cxn ang="0">
                <a:pos x="T6" y="T7"/>
              </a:cxn>
              <a:cxn ang="0">
                <a:pos x="T8" y="T9"/>
              </a:cxn>
            </a:cxnLst>
            <a:rect l="0" t="0" r="r" b="b"/>
            <a:pathLst>
              <a:path w="163" h="164">
                <a:moveTo>
                  <a:pt x="134" y="29"/>
                </a:moveTo>
                <a:cubicBezTo>
                  <a:pt x="163" y="58"/>
                  <a:pt x="163" y="105"/>
                  <a:pt x="134" y="135"/>
                </a:cubicBezTo>
                <a:cubicBezTo>
                  <a:pt x="105" y="164"/>
                  <a:pt x="58" y="164"/>
                  <a:pt x="29" y="135"/>
                </a:cubicBezTo>
                <a:cubicBezTo>
                  <a:pt x="0" y="105"/>
                  <a:pt x="0" y="58"/>
                  <a:pt x="29" y="29"/>
                </a:cubicBezTo>
                <a:cubicBezTo>
                  <a:pt x="58" y="0"/>
                  <a:pt x="105" y="0"/>
                  <a:pt x="134" y="29"/>
                </a:cubicBezTo>
                <a:close/>
              </a:path>
            </a:pathLst>
          </a:custGeom>
          <a:solidFill>
            <a:schemeClr val="accent3"/>
          </a:solidFill>
          <a:ln>
            <a:noFill/>
          </a:ln>
        </p:spPr>
        <p:txBody>
          <a:bodyPr vert="horz" wrap="square" lIns="91440" tIns="45720" rIns="91440" bIns="45720" numCol="1" anchor="ctr" anchorCtr="0" compatLnSpc="1">
            <a:prstTxWarp prst="textNoShape">
              <a:avLst/>
            </a:prstTxWarp>
          </a:bodyPr>
          <a:lstStyle/>
          <a:p>
            <a:pPr lvl="0" algn="ctr"/>
            <a:endParaRPr lang="en-US" sz="1600" dirty="0">
              <a:solidFill>
                <a:srgbClr val="FFFFFF"/>
              </a:solidFill>
              <a:cs typeface="+mn-ea"/>
              <a:sym typeface="+mn-lt"/>
            </a:endParaRPr>
          </a:p>
        </p:txBody>
      </p:sp>
      <p:sp>
        <p:nvSpPr>
          <p:cNvPr id="31" name="Freeform 33"/>
          <p:cNvSpPr>
            <a:spLocks/>
          </p:cNvSpPr>
          <p:nvPr/>
        </p:nvSpPr>
        <p:spPr bwMode="auto">
          <a:xfrm>
            <a:off x="3560804" y="3720819"/>
            <a:ext cx="701584" cy="703263"/>
          </a:xfrm>
          <a:custGeom>
            <a:avLst/>
            <a:gdLst>
              <a:gd name="T0" fmla="*/ 135 w 164"/>
              <a:gd name="T1" fmla="*/ 135 h 164"/>
              <a:gd name="T2" fmla="*/ 29 w 164"/>
              <a:gd name="T3" fmla="*/ 135 h 164"/>
              <a:gd name="T4" fmla="*/ 29 w 164"/>
              <a:gd name="T5" fmla="*/ 29 h 164"/>
              <a:gd name="T6" fmla="*/ 135 w 164"/>
              <a:gd name="T7" fmla="*/ 29 h 164"/>
              <a:gd name="T8" fmla="*/ 135 w 164"/>
              <a:gd name="T9" fmla="*/ 135 h 164"/>
            </a:gdLst>
            <a:ahLst/>
            <a:cxnLst>
              <a:cxn ang="0">
                <a:pos x="T0" y="T1"/>
              </a:cxn>
              <a:cxn ang="0">
                <a:pos x="T2" y="T3"/>
              </a:cxn>
              <a:cxn ang="0">
                <a:pos x="T4" y="T5"/>
              </a:cxn>
              <a:cxn ang="0">
                <a:pos x="T6" y="T7"/>
              </a:cxn>
              <a:cxn ang="0">
                <a:pos x="T8" y="T9"/>
              </a:cxn>
            </a:cxnLst>
            <a:rect l="0" t="0" r="r" b="b"/>
            <a:pathLst>
              <a:path w="164" h="164">
                <a:moveTo>
                  <a:pt x="135" y="135"/>
                </a:moveTo>
                <a:cubicBezTo>
                  <a:pt x="106" y="164"/>
                  <a:pt x="59" y="164"/>
                  <a:pt x="29" y="135"/>
                </a:cubicBezTo>
                <a:cubicBezTo>
                  <a:pt x="0" y="106"/>
                  <a:pt x="0" y="58"/>
                  <a:pt x="29" y="29"/>
                </a:cubicBezTo>
                <a:cubicBezTo>
                  <a:pt x="59" y="0"/>
                  <a:pt x="106" y="0"/>
                  <a:pt x="135" y="29"/>
                </a:cubicBezTo>
                <a:cubicBezTo>
                  <a:pt x="164" y="58"/>
                  <a:pt x="164" y="106"/>
                  <a:pt x="135" y="135"/>
                </a:cubicBezTo>
                <a:close/>
              </a:path>
            </a:pathLst>
          </a:custGeom>
          <a:solidFill>
            <a:schemeClr val="accent5"/>
          </a:solidFill>
          <a:ln>
            <a:noFill/>
          </a:ln>
        </p:spPr>
        <p:txBody>
          <a:bodyPr vert="horz" wrap="square" lIns="91440" tIns="45720" rIns="91440" bIns="45720" numCol="1" anchor="ctr" anchorCtr="0" compatLnSpc="1">
            <a:prstTxWarp prst="textNoShape">
              <a:avLst/>
            </a:prstTxWarp>
          </a:bodyPr>
          <a:lstStyle/>
          <a:p>
            <a:pPr algn="ctr"/>
            <a:endParaRPr lang="en-US" sz="1600" dirty="0">
              <a:solidFill>
                <a:srgbClr val="FFFFFF"/>
              </a:solidFill>
              <a:cs typeface="+mn-ea"/>
              <a:sym typeface="+mn-lt"/>
            </a:endParaRPr>
          </a:p>
        </p:txBody>
      </p:sp>
      <p:sp>
        <p:nvSpPr>
          <p:cNvPr id="32" name="Freeform 34"/>
          <p:cNvSpPr>
            <a:spLocks/>
          </p:cNvSpPr>
          <p:nvPr/>
        </p:nvSpPr>
        <p:spPr bwMode="auto">
          <a:xfrm>
            <a:off x="8913160" y="2646079"/>
            <a:ext cx="703171" cy="704851"/>
          </a:xfrm>
          <a:custGeom>
            <a:avLst/>
            <a:gdLst>
              <a:gd name="T0" fmla="*/ 135 w 164"/>
              <a:gd name="T1" fmla="*/ 30 h 164"/>
              <a:gd name="T2" fmla="*/ 135 w 164"/>
              <a:gd name="T3" fmla="*/ 135 h 164"/>
              <a:gd name="T4" fmla="*/ 29 w 164"/>
              <a:gd name="T5" fmla="*/ 135 h 164"/>
              <a:gd name="T6" fmla="*/ 29 w 164"/>
              <a:gd name="T7" fmla="*/ 30 h 164"/>
              <a:gd name="T8" fmla="*/ 135 w 164"/>
              <a:gd name="T9" fmla="*/ 30 h 164"/>
            </a:gdLst>
            <a:ahLst/>
            <a:cxnLst>
              <a:cxn ang="0">
                <a:pos x="T0" y="T1"/>
              </a:cxn>
              <a:cxn ang="0">
                <a:pos x="T2" y="T3"/>
              </a:cxn>
              <a:cxn ang="0">
                <a:pos x="T4" y="T5"/>
              </a:cxn>
              <a:cxn ang="0">
                <a:pos x="T6" y="T7"/>
              </a:cxn>
              <a:cxn ang="0">
                <a:pos x="T8" y="T9"/>
              </a:cxn>
            </a:cxnLst>
            <a:rect l="0" t="0" r="r" b="b"/>
            <a:pathLst>
              <a:path w="164" h="164">
                <a:moveTo>
                  <a:pt x="135" y="30"/>
                </a:moveTo>
                <a:cubicBezTo>
                  <a:pt x="164" y="59"/>
                  <a:pt x="164" y="106"/>
                  <a:pt x="135" y="135"/>
                </a:cubicBezTo>
                <a:cubicBezTo>
                  <a:pt x="106" y="164"/>
                  <a:pt x="58" y="164"/>
                  <a:pt x="29" y="135"/>
                </a:cubicBezTo>
                <a:cubicBezTo>
                  <a:pt x="0" y="106"/>
                  <a:pt x="0" y="59"/>
                  <a:pt x="29" y="30"/>
                </a:cubicBezTo>
                <a:cubicBezTo>
                  <a:pt x="58" y="0"/>
                  <a:pt x="106" y="0"/>
                  <a:pt x="135" y="30"/>
                </a:cubicBezTo>
                <a:close/>
              </a:path>
            </a:pathLst>
          </a:custGeom>
          <a:solidFill>
            <a:schemeClr val="accent6"/>
          </a:solidFill>
          <a:ln>
            <a:noFill/>
          </a:ln>
        </p:spPr>
        <p:txBody>
          <a:bodyPr vert="horz" wrap="square" lIns="91440" tIns="45720" rIns="91440" bIns="45720" numCol="1" anchor="ctr" anchorCtr="0" compatLnSpc="1">
            <a:prstTxWarp prst="textNoShape">
              <a:avLst/>
            </a:prstTxWarp>
          </a:bodyPr>
          <a:lstStyle/>
          <a:p>
            <a:pPr algn="ctr"/>
            <a:endParaRPr lang="en-US" sz="1600" dirty="0">
              <a:solidFill>
                <a:srgbClr val="FFFFFF"/>
              </a:solidFill>
              <a:cs typeface="+mn-ea"/>
              <a:sym typeface="+mn-lt"/>
            </a:endParaRPr>
          </a:p>
        </p:txBody>
      </p:sp>
      <p:sp>
        <p:nvSpPr>
          <p:cNvPr id="33" name="Freeform 35"/>
          <p:cNvSpPr>
            <a:spLocks/>
          </p:cNvSpPr>
          <p:nvPr/>
        </p:nvSpPr>
        <p:spPr bwMode="auto">
          <a:xfrm>
            <a:off x="9984583" y="1577691"/>
            <a:ext cx="703171" cy="704851"/>
          </a:xfrm>
          <a:custGeom>
            <a:avLst/>
            <a:gdLst>
              <a:gd name="T0" fmla="*/ 135 w 164"/>
              <a:gd name="T1" fmla="*/ 29 h 164"/>
              <a:gd name="T2" fmla="*/ 135 w 164"/>
              <a:gd name="T3" fmla="*/ 134 h 164"/>
              <a:gd name="T4" fmla="*/ 29 w 164"/>
              <a:gd name="T5" fmla="*/ 134 h 164"/>
              <a:gd name="T6" fmla="*/ 29 w 164"/>
              <a:gd name="T7" fmla="*/ 29 h 164"/>
              <a:gd name="T8" fmla="*/ 135 w 164"/>
              <a:gd name="T9" fmla="*/ 29 h 164"/>
            </a:gdLst>
            <a:ahLst/>
            <a:cxnLst>
              <a:cxn ang="0">
                <a:pos x="T0" y="T1"/>
              </a:cxn>
              <a:cxn ang="0">
                <a:pos x="T2" y="T3"/>
              </a:cxn>
              <a:cxn ang="0">
                <a:pos x="T4" y="T5"/>
              </a:cxn>
              <a:cxn ang="0">
                <a:pos x="T6" y="T7"/>
              </a:cxn>
              <a:cxn ang="0">
                <a:pos x="T8" y="T9"/>
              </a:cxn>
            </a:cxnLst>
            <a:rect l="0" t="0" r="r" b="b"/>
            <a:pathLst>
              <a:path w="164" h="164">
                <a:moveTo>
                  <a:pt x="135" y="29"/>
                </a:moveTo>
                <a:cubicBezTo>
                  <a:pt x="164" y="58"/>
                  <a:pt x="164" y="105"/>
                  <a:pt x="135" y="134"/>
                </a:cubicBezTo>
                <a:cubicBezTo>
                  <a:pt x="105" y="164"/>
                  <a:pt x="58" y="164"/>
                  <a:pt x="29" y="134"/>
                </a:cubicBezTo>
                <a:cubicBezTo>
                  <a:pt x="0" y="105"/>
                  <a:pt x="0" y="58"/>
                  <a:pt x="29" y="29"/>
                </a:cubicBezTo>
                <a:cubicBezTo>
                  <a:pt x="58" y="0"/>
                  <a:pt x="105" y="0"/>
                  <a:pt x="135" y="29"/>
                </a:cubicBezTo>
                <a:close/>
              </a:path>
            </a:pathLst>
          </a:custGeom>
          <a:solidFill>
            <a:schemeClr val="accent1"/>
          </a:solidFill>
          <a:ln>
            <a:noFill/>
          </a:ln>
        </p:spPr>
        <p:txBody>
          <a:bodyPr vert="horz" wrap="square" lIns="91440" tIns="45720" rIns="91440" bIns="45720" numCol="1" anchor="ctr" anchorCtr="0" compatLnSpc="1">
            <a:prstTxWarp prst="textNoShape">
              <a:avLst/>
            </a:prstTxWarp>
          </a:bodyPr>
          <a:lstStyle/>
          <a:p>
            <a:pPr algn="ctr"/>
            <a:endParaRPr lang="en-US" sz="1600" dirty="0">
              <a:solidFill>
                <a:srgbClr val="FFFFFF"/>
              </a:solidFill>
              <a:cs typeface="+mn-ea"/>
              <a:sym typeface="+mn-lt"/>
            </a:endParaRPr>
          </a:p>
        </p:txBody>
      </p:sp>
      <p:sp>
        <p:nvSpPr>
          <p:cNvPr id="38" name="Freeform 36"/>
          <p:cNvSpPr>
            <a:spLocks/>
          </p:cNvSpPr>
          <p:nvPr/>
        </p:nvSpPr>
        <p:spPr bwMode="auto">
          <a:xfrm>
            <a:off x="4632228" y="2646079"/>
            <a:ext cx="701584" cy="704851"/>
          </a:xfrm>
          <a:custGeom>
            <a:avLst/>
            <a:gdLst>
              <a:gd name="T0" fmla="*/ 135 w 164"/>
              <a:gd name="T1" fmla="*/ 135 h 164"/>
              <a:gd name="T2" fmla="*/ 29 w 164"/>
              <a:gd name="T3" fmla="*/ 135 h 164"/>
              <a:gd name="T4" fmla="*/ 29 w 164"/>
              <a:gd name="T5" fmla="*/ 30 h 164"/>
              <a:gd name="T6" fmla="*/ 135 w 164"/>
              <a:gd name="T7" fmla="*/ 30 h 164"/>
              <a:gd name="T8" fmla="*/ 135 w 164"/>
              <a:gd name="T9" fmla="*/ 135 h 164"/>
            </a:gdLst>
            <a:ahLst/>
            <a:cxnLst>
              <a:cxn ang="0">
                <a:pos x="T0" y="T1"/>
              </a:cxn>
              <a:cxn ang="0">
                <a:pos x="T2" y="T3"/>
              </a:cxn>
              <a:cxn ang="0">
                <a:pos x="T4" y="T5"/>
              </a:cxn>
              <a:cxn ang="0">
                <a:pos x="T6" y="T7"/>
              </a:cxn>
              <a:cxn ang="0">
                <a:pos x="T8" y="T9"/>
              </a:cxn>
            </a:cxnLst>
            <a:rect l="0" t="0" r="r" b="b"/>
            <a:pathLst>
              <a:path w="164" h="164">
                <a:moveTo>
                  <a:pt x="135" y="135"/>
                </a:moveTo>
                <a:cubicBezTo>
                  <a:pt x="106" y="164"/>
                  <a:pt x="58" y="164"/>
                  <a:pt x="29" y="135"/>
                </a:cubicBezTo>
                <a:cubicBezTo>
                  <a:pt x="0" y="106"/>
                  <a:pt x="0" y="59"/>
                  <a:pt x="29" y="30"/>
                </a:cubicBezTo>
                <a:cubicBezTo>
                  <a:pt x="58" y="0"/>
                  <a:pt x="106" y="0"/>
                  <a:pt x="135" y="30"/>
                </a:cubicBezTo>
                <a:cubicBezTo>
                  <a:pt x="164" y="59"/>
                  <a:pt x="164" y="106"/>
                  <a:pt x="135" y="135"/>
                </a:cubicBezTo>
                <a:close/>
              </a:path>
            </a:pathLst>
          </a:custGeom>
          <a:solidFill>
            <a:schemeClr val="accent6"/>
          </a:solidFill>
          <a:ln>
            <a:noFill/>
          </a:ln>
        </p:spPr>
        <p:txBody>
          <a:bodyPr vert="horz" wrap="square" lIns="91440" tIns="45720" rIns="91440" bIns="45720" numCol="1" anchor="ctr" anchorCtr="0" compatLnSpc="1">
            <a:prstTxWarp prst="textNoShape">
              <a:avLst/>
            </a:prstTxWarp>
          </a:bodyPr>
          <a:lstStyle/>
          <a:p>
            <a:pPr algn="ctr"/>
            <a:endParaRPr lang="en-US" sz="1404" dirty="0">
              <a:solidFill>
                <a:schemeClr val="bg1"/>
              </a:solidFill>
              <a:cs typeface="+mn-ea"/>
              <a:sym typeface="+mn-lt"/>
            </a:endParaRPr>
          </a:p>
        </p:txBody>
      </p:sp>
      <p:sp>
        <p:nvSpPr>
          <p:cNvPr id="41" name="Freeform 37"/>
          <p:cNvSpPr>
            <a:spLocks/>
          </p:cNvSpPr>
          <p:nvPr/>
        </p:nvSpPr>
        <p:spPr bwMode="auto">
          <a:xfrm>
            <a:off x="5703652" y="3720819"/>
            <a:ext cx="703171" cy="703263"/>
          </a:xfrm>
          <a:custGeom>
            <a:avLst/>
            <a:gdLst>
              <a:gd name="T0" fmla="*/ 135 w 164"/>
              <a:gd name="T1" fmla="*/ 135 h 164"/>
              <a:gd name="T2" fmla="*/ 29 w 164"/>
              <a:gd name="T3" fmla="*/ 135 h 164"/>
              <a:gd name="T4" fmla="*/ 29 w 164"/>
              <a:gd name="T5" fmla="*/ 29 h 164"/>
              <a:gd name="T6" fmla="*/ 135 w 164"/>
              <a:gd name="T7" fmla="*/ 29 h 164"/>
              <a:gd name="T8" fmla="*/ 135 w 164"/>
              <a:gd name="T9" fmla="*/ 135 h 164"/>
            </a:gdLst>
            <a:ahLst/>
            <a:cxnLst>
              <a:cxn ang="0">
                <a:pos x="T0" y="T1"/>
              </a:cxn>
              <a:cxn ang="0">
                <a:pos x="T2" y="T3"/>
              </a:cxn>
              <a:cxn ang="0">
                <a:pos x="T4" y="T5"/>
              </a:cxn>
              <a:cxn ang="0">
                <a:pos x="T6" y="T7"/>
              </a:cxn>
              <a:cxn ang="0">
                <a:pos x="T8" y="T9"/>
              </a:cxn>
            </a:cxnLst>
            <a:rect l="0" t="0" r="r" b="b"/>
            <a:pathLst>
              <a:path w="164" h="164">
                <a:moveTo>
                  <a:pt x="135" y="135"/>
                </a:moveTo>
                <a:cubicBezTo>
                  <a:pt x="105" y="164"/>
                  <a:pt x="58" y="164"/>
                  <a:pt x="29" y="135"/>
                </a:cubicBezTo>
                <a:cubicBezTo>
                  <a:pt x="0" y="106"/>
                  <a:pt x="0" y="58"/>
                  <a:pt x="29" y="29"/>
                </a:cubicBezTo>
                <a:cubicBezTo>
                  <a:pt x="58" y="0"/>
                  <a:pt x="105" y="0"/>
                  <a:pt x="135" y="29"/>
                </a:cubicBezTo>
                <a:cubicBezTo>
                  <a:pt x="164" y="58"/>
                  <a:pt x="164" y="106"/>
                  <a:pt x="135" y="135"/>
                </a:cubicBezTo>
                <a:close/>
              </a:path>
            </a:pathLst>
          </a:custGeom>
          <a:solidFill>
            <a:schemeClr val="accent1"/>
          </a:solidFill>
          <a:ln>
            <a:noFill/>
          </a:ln>
        </p:spPr>
        <p:txBody>
          <a:bodyPr vert="horz" wrap="square" lIns="91440" tIns="45720" rIns="91440" bIns="45720" numCol="1" anchor="ctr" anchorCtr="0" compatLnSpc="1">
            <a:prstTxWarp prst="textNoShape">
              <a:avLst/>
            </a:prstTxWarp>
          </a:bodyPr>
          <a:lstStyle/>
          <a:p>
            <a:pPr algn="ctr"/>
            <a:endParaRPr lang="en-US" sz="1600" dirty="0">
              <a:solidFill>
                <a:srgbClr val="FFFFFF"/>
              </a:solidFill>
              <a:cs typeface="+mn-ea"/>
              <a:sym typeface="+mn-lt"/>
            </a:endParaRPr>
          </a:p>
        </p:txBody>
      </p:sp>
      <p:sp>
        <p:nvSpPr>
          <p:cNvPr id="43" name="Freeform 38"/>
          <p:cNvSpPr>
            <a:spLocks/>
          </p:cNvSpPr>
          <p:nvPr/>
        </p:nvSpPr>
        <p:spPr bwMode="auto">
          <a:xfrm>
            <a:off x="6775075" y="2646079"/>
            <a:ext cx="698409" cy="704851"/>
          </a:xfrm>
          <a:custGeom>
            <a:avLst/>
            <a:gdLst>
              <a:gd name="T0" fmla="*/ 134 w 163"/>
              <a:gd name="T1" fmla="*/ 135 h 164"/>
              <a:gd name="T2" fmla="*/ 29 w 163"/>
              <a:gd name="T3" fmla="*/ 135 h 164"/>
              <a:gd name="T4" fmla="*/ 29 w 163"/>
              <a:gd name="T5" fmla="*/ 30 h 164"/>
              <a:gd name="T6" fmla="*/ 134 w 163"/>
              <a:gd name="T7" fmla="*/ 30 h 164"/>
              <a:gd name="T8" fmla="*/ 134 w 163"/>
              <a:gd name="T9" fmla="*/ 135 h 164"/>
            </a:gdLst>
            <a:ahLst/>
            <a:cxnLst>
              <a:cxn ang="0">
                <a:pos x="T0" y="T1"/>
              </a:cxn>
              <a:cxn ang="0">
                <a:pos x="T2" y="T3"/>
              </a:cxn>
              <a:cxn ang="0">
                <a:pos x="T4" y="T5"/>
              </a:cxn>
              <a:cxn ang="0">
                <a:pos x="T6" y="T7"/>
              </a:cxn>
              <a:cxn ang="0">
                <a:pos x="T8" y="T9"/>
              </a:cxn>
            </a:cxnLst>
            <a:rect l="0" t="0" r="r" b="b"/>
            <a:pathLst>
              <a:path w="163" h="164">
                <a:moveTo>
                  <a:pt x="134" y="135"/>
                </a:moveTo>
                <a:cubicBezTo>
                  <a:pt x="105" y="164"/>
                  <a:pt x="58" y="164"/>
                  <a:pt x="29" y="135"/>
                </a:cubicBezTo>
                <a:cubicBezTo>
                  <a:pt x="0" y="106"/>
                  <a:pt x="0" y="59"/>
                  <a:pt x="29" y="30"/>
                </a:cubicBezTo>
                <a:cubicBezTo>
                  <a:pt x="58" y="0"/>
                  <a:pt x="105" y="0"/>
                  <a:pt x="134" y="30"/>
                </a:cubicBezTo>
                <a:cubicBezTo>
                  <a:pt x="163" y="59"/>
                  <a:pt x="163" y="106"/>
                  <a:pt x="134" y="135"/>
                </a:cubicBezTo>
                <a:close/>
              </a:path>
            </a:pathLst>
          </a:custGeom>
          <a:solidFill>
            <a:schemeClr val="accent3"/>
          </a:solidFill>
          <a:ln>
            <a:noFill/>
          </a:ln>
        </p:spPr>
        <p:txBody>
          <a:bodyPr vert="horz" wrap="square" lIns="91440" tIns="45720" rIns="91440" bIns="45720" numCol="1" anchor="ctr" anchorCtr="0" compatLnSpc="1">
            <a:prstTxWarp prst="textNoShape">
              <a:avLst/>
            </a:prstTxWarp>
          </a:bodyPr>
          <a:lstStyle/>
          <a:p>
            <a:pPr algn="ctr"/>
            <a:endParaRPr lang="en-AU" sz="1400" dirty="0">
              <a:solidFill>
                <a:schemeClr val="bg1"/>
              </a:solidFill>
              <a:cs typeface="+mn-ea"/>
              <a:sym typeface="+mn-lt"/>
            </a:endParaRPr>
          </a:p>
        </p:txBody>
      </p:sp>
      <p:sp>
        <p:nvSpPr>
          <p:cNvPr id="45" name="Freeform 39"/>
          <p:cNvSpPr>
            <a:spLocks/>
          </p:cNvSpPr>
          <p:nvPr/>
        </p:nvSpPr>
        <p:spPr bwMode="auto">
          <a:xfrm>
            <a:off x="7841737" y="3720819"/>
            <a:ext cx="703171" cy="703263"/>
          </a:xfrm>
          <a:custGeom>
            <a:avLst/>
            <a:gdLst>
              <a:gd name="T0" fmla="*/ 135 w 164"/>
              <a:gd name="T1" fmla="*/ 29 h 164"/>
              <a:gd name="T2" fmla="*/ 135 w 164"/>
              <a:gd name="T3" fmla="*/ 135 h 164"/>
              <a:gd name="T4" fmla="*/ 29 w 164"/>
              <a:gd name="T5" fmla="*/ 135 h 164"/>
              <a:gd name="T6" fmla="*/ 29 w 164"/>
              <a:gd name="T7" fmla="*/ 29 h 164"/>
              <a:gd name="T8" fmla="*/ 135 w 164"/>
              <a:gd name="T9" fmla="*/ 29 h 164"/>
            </a:gdLst>
            <a:ahLst/>
            <a:cxnLst>
              <a:cxn ang="0">
                <a:pos x="T0" y="T1"/>
              </a:cxn>
              <a:cxn ang="0">
                <a:pos x="T2" y="T3"/>
              </a:cxn>
              <a:cxn ang="0">
                <a:pos x="T4" y="T5"/>
              </a:cxn>
              <a:cxn ang="0">
                <a:pos x="T6" y="T7"/>
              </a:cxn>
              <a:cxn ang="0">
                <a:pos x="T8" y="T9"/>
              </a:cxn>
            </a:cxnLst>
            <a:rect l="0" t="0" r="r" b="b"/>
            <a:pathLst>
              <a:path w="164" h="164">
                <a:moveTo>
                  <a:pt x="135" y="29"/>
                </a:moveTo>
                <a:cubicBezTo>
                  <a:pt x="164" y="58"/>
                  <a:pt x="164" y="106"/>
                  <a:pt x="135" y="135"/>
                </a:cubicBezTo>
                <a:cubicBezTo>
                  <a:pt x="106" y="164"/>
                  <a:pt x="59" y="164"/>
                  <a:pt x="29" y="135"/>
                </a:cubicBezTo>
                <a:cubicBezTo>
                  <a:pt x="0" y="106"/>
                  <a:pt x="0" y="58"/>
                  <a:pt x="29" y="29"/>
                </a:cubicBezTo>
                <a:cubicBezTo>
                  <a:pt x="59" y="0"/>
                  <a:pt x="106" y="0"/>
                  <a:pt x="135" y="29"/>
                </a:cubicBezTo>
                <a:close/>
              </a:path>
            </a:pathLst>
          </a:custGeom>
          <a:solidFill>
            <a:schemeClr val="accent5"/>
          </a:solidFill>
          <a:ln>
            <a:noFill/>
          </a:ln>
        </p:spPr>
        <p:txBody>
          <a:bodyPr vert="horz" wrap="square" lIns="91440" tIns="45720" rIns="91440" bIns="45720" numCol="1" anchor="ctr" anchorCtr="0" compatLnSpc="1">
            <a:prstTxWarp prst="textNoShape">
              <a:avLst/>
            </a:prstTxWarp>
          </a:bodyPr>
          <a:lstStyle/>
          <a:p>
            <a:pPr algn="ctr"/>
            <a:endParaRPr lang="en-AU" sz="1400" dirty="0">
              <a:solidFill>
                <a:srgbClr val="FFFFFF"/>
              </a:solidFill>
              <a:cs typeface="+mn-ea"/>
              <a:sym typeface="+mn-lt"/>
            </a:endParaRPr>
          </a:p>
        </p:txBody>
      </p:sp>
      <p:sp>
        <p:nvSpPr>
          <p:cNvPr id="47" name="TextBox 46"/>
          <p:cNvSpPr txBox="1"/>
          <p:nvPr/>
        </p:nvSpPr>
        <p:spPr>
          <a:xfrm flipH="1">
            <a:off x="4492254" y="2306810"/>
            <a:ext cx="981528" cy="215444"/>
          </a:xfrm>
          <a:prstGeom prst="rect">
            <a:avLst/>
          </a:prstGeom>
          <a:noFill/>
        </p:spPr>
        <p:txBody>
          <a:bodyPr wrap="square" lIns="0" tIns="0" rIns="0" bIns="0" rtlCol="0" anchor="ctr">
            <a:spAutoFit/>
          </a:bodyPr>
          <a:lstStyle/>
          <a:p>
            <a:pPr algn="ctr"/>
            <a:r>
              <a:rPr lang="zh-CN" altLang="en-US" sz="1400" dirty="0">
                <a:solidFill>
                  <a:schemeClr val="accent6"/>
                </a:solidFill>
                <a:cs typeface="+mn-ea"/>
                <a:sym typeface="+mn-lt"/>
              </a:rPr>
              <a:t>安全</a:t>
            </a:r>
            <a:endParaRPr lang="en-AU" sz="1400" dirty="0">
              <a:solidFill>
                <a:schemeClr val="accent6"/>
              </a:solidFill>
              <a:cs typeface="+mn-ea"/>
              <a:sym typeface="+mn-lt"/>
            </a:endParaRPr>
          </a:p>
        </p:txBody>
      </p:sp>
      <p:sp>
        <p:nvSpPr>
          <p:cNvPr id="49" name="TextBox 48"/>
          <p:cNvSpPr txBox="1"/>
          <p:nvPr/>
        </p:nvSpPr>
        <p:spPr>
          <a:xfrm flipH="1">
            <a:off x="5564471" y="4568831"/>
            <a:ext cx="981528" cy="215444"/>
          </a:xfrm>
          <a:prstGeom prst="rect">
            <a:avLst/>
          </a:prstGeom>
          <a:noFill/>
        </p:spPr>
        <p:txBody>
          <a:bodyPr wrap="square" lIns="0" tIns="0" rIns="0" bIns="0" rtlCol="0" anchor="ctr">
            <a:spAutoFit/>
          </a:bodyPr>
          <a:lstStyle/>
          <a:p>
            <a:pPr algn="ctr"/>
            <a:r>
              <a:rPr lang="zh-CN" altLang="en-US" sz="1400" dirty="0">
                <a:solidFill>
                  <a:schemeClr val="accent1"/>
                </a:solidFill>
                <a:cs typeface="+mn-ea"/>
                <a:sym typeface="+mn-lt"/>
              </a:rPr>
              <a:t>图表</a:t>
            </a:r>
            <a:endParaRPr lang="en-AU" sz="1400" dirty="0">
              <a:solidFill>
                <a:schemeClr val="accent1"/>
              </a:solidFill>
              <a:cs typeface="+mn-ea"/>
              <a:sym typeface="+mn-lt"/>
            </a:endParaRPr>
          </a:p>
        </p:txBody>
      </p:sp>
      <p:sp>
        <p:nvSpPr>
          <p:cNvPr id="50" name="TextBox 49"/>
          <p:cNvSpPr txBox="1"/>
          <p:nvPr/>
        </p:nvSpPr>
        <p:spPr>
          <a:xfrm flipH="1">
            <a:off x="2350996" y="5635631"/>
            <a:ext cx="981528" cy="215444"/>
          </a:xfrm>
          <a:prstGeom prst="rect">
            <a:avLst/>
          </a:prstGeom>
          <a:noFill/>
        </p:spPr>
        <p:txBody>
          <a:bodyPr wrap="square" lIns="0" tIns="0" rIns="0" bIns="0" rtlCol="0" anchor="ctr">
            <a:spAutoFit/>
          </a:bodyPr>
          <a:lstStyle/>
          <a:p>
            <a:pPr algn="ctr"/>
            <a:r>
              <a:rPr lang="zh-CN" altLang="en-US" sz="1400" dirty="0">
                <a:solidFill>
                  <a:srgbClr val="7F7F7F"/>
                </a:solidFill>
                <a:cs typeface="+mn-ea"/>
                <a:sym typeface="+mn-lt"/>
              </a:rPr>
              <a:t>快捷</a:t>
            </a:r>
            <a:endParaRPr lang="en-AU" sz="1400" dirty="0">
              <a:solidFill>
                <a:srgbClr val="7F7F7F"/>
              </a:solidFill>
              <a:cs typeface="+mn-ea"/>
              <a:sym typeface="+mn-lt"/>
            </a:endParaRPr>
          </a:p>
        </p:txBody>
      </p:sp>
      <p:sp>
        <p:nvSpPr>
          <p:cNvPr id="51" name="TextBox 50"/>
          <p:cNvSpPr txBox="1"/>
          <p:nvPr/>
        </p:nvSpPr>
        <p:spPr>
          <a:xfrm flipH="1">
            <a:off x="1281954" y="3399555"/>
            <a:ext cx="981528" cy="215444"/>
          </a:xfrm>
          <a:prstGeom prst="rect">
            <a:avLst/>
          </a:prstGeom>
          <a:noFill/>
        </p:spPr>
        <p:txBody>
          <a:bodyPr wrap="square" lIns="0" tIns="0" rIns="0" bIns="0" rtlCol="0" anchor="ctr">
            <a:spAutoFit/>
          </a:bodyPr>
          <a:lstStyle/>
          <a:p>
            <a:pPr algn="ctr"/>
            <a:r>
              <a:rPr lang="zh-CN" altLang="en-US" sz="1400" dirty="0">
                <a:solidFill>
                  <a:schemeClr val="accent1"/>
                </a:solidFill>
                <a:cs typeface="+mn-ea"/>
                <a:sym typeface="+mn-lt"/>
              </a:rPr>
              <a:t>输入</a:t>
            </a:r>
            <a:endParaRPr lang="en-AU" sz="1400" dirty="0">
              <a:solidFill>
                <a:schemeClr val="accent1"/>
              </a:solidFill>
              <a:cs typeface="+mn-ea"/>
              <a:sym typeface="+mn-lt"/>
            </a:endParaRPr>
          </a:p>
        </p:txBody>
      </p:sp>
      <p:sp>
        <p:nvSpPr>
          <p:cNvPr id="56" name="TextBox 55"/>
          <p:cNvSpPr txBox="1"/>
          <p:nvPr/>
        </p:nvSpPr>
        <p:spPr>
          <a:xfrm flipH="1">
            <a:off x="6633514" y="2292231"/>
            <a:ext cx="981528" cy="215444"/>
          </a:xfrm>
          <a:prstGeom prst="rect">
            <a:avLst/>
          </a:prstGeom>
          <a:noFill/>
        </p:spPr>
        <p:txBody>
          <a:bodyPr wrap="square" lIns="0" tIns="0" rIns="0" bIns="0" rtlCol="0" anchor="ctr">
            <a:spAutoFit/>
          </a:bodyPr>
          <a:lstStyle/>
          <a:p>
            <a:pPr algn="ctr"/>
            <a:r>
              <a:rPr lang="zh-CN" altLang="en-US" sz="1400" dirty="0">
                <a:solidFill>
                  <a:srgbClr val="7F7F7F"/>
                </a:solidFill>
                <a:cs typeface="+mn-ea"/>
                <a:sym typeface="+mn-lt"/>
              </a:rPr>
              <a:t>商业</a:t>
            </a:r>
            <a:endParaRPr lang="en-AU" sz="1400" dirty="0">
              <a:solidFill>
                <a:srgbClr val="7F7F7F"/>
              </a:solidFill>
              <a:cs typeface="+mn-ea"/>
              <a:sym typeface="+mn-lt"/>
            </a:endParaRPr>
          </a:p>
        </p:txBody>
      </p:sp>
      <p:sp>
        <p:nvSpPr>
          <p:cNvPr id="57" name="TextBox 56"/>
          <p:cNvSpPr txBox="1"/>
          <p:nvPr/>
        </p:nvSpPr>
        <p:spPr>
          <a:xfrm flipH="1">
            <a:off x="7702555" y="4568831"/>
            <a:ext cx="981528" cy="215444"/>
          </a:xfrm>
          <a:prstGeom prst="rect">
            <a:avLst/>
          </a:prstGeom>
          <a:noFill/>
        </p:spPr>
        <p:txBody>
          <a:bodyPr wrap="square" lIns="0" tIns="0" rIns="0" bIns="0" rtlCol="0" anchor="ctr">
            <a:spAutoFit/>
          </a:bodyPr>
          <a:lstStyle/>
          <a:p>
            <a:pPr algn="ctr"/>
            <a:r>
              <a:rPr lang="zh-CN" altLang="en-US" sz="1400" dirty="0">
                <a:solidFill>
                  <a:srgbClr val="262626"/>
                </a:solidFill>
                <a:cs typeface="+mn-ea"/>
                <a:sym typeface="+mn-lt"/>
              </a:rPr>
              <a:t>数据</a:t>
            </a:r>
            <a:endParaRPr lang="en-AU" sz="1400" dirty="0">
              <a:solidFill>
                <a:srgbClr val="262626"/>
              </a:solidFill>
              <a:cs typeface="+mn-ea"/>
              <a:sym typeface="+mn-lt"/>
            </a:endParaRPr>
          </a:p>
        </p:txBody>
      </p:sp>
      <p:sp>
        <p:nvSpPr>
          <p:cNvPr id="58" name="TextBox 57"/>
          <p:cNvSpPr txBox="1"/>
          <p:nvPr/>
        </p:nvSpPr>
        <p:spPr>
          <a:xfrm flipH="1">
            <a:off x="9696416" y="3184111"/>
            <a:ext cx="981528" cy="215444"/>
          </a:xfrm>
          <a:prstGeom prst="rect">
            <a:avLst/>
          </a:prstGeom>
          <a:noFill/>
        </p:spPr>
        <p:txBody>
          <a:bodyPr wrap="square" lIns="0" tIns="0" rIns="0" bIns="0" rtlCol="0" anchor="ctr">
            <a:spAutoFit/>
          </a:bodyPr>
          <a:lstStyle/>
          <a:p>
            <a:r>
              <a:rPr lang="zh-CN" altLang="en-US" sz="1400" dirty="0">
                <a:solidFill>
                  <a:schemeClr val="accent6"/>
                </a:solidFill>
                <a:cs typeface="+mn-ea"/>
                <a:sym typeface="+mn-lt"/>
              </a:rPr>
              <a:t>概念</a:t>
            </a:r>
            <a:endParaRPr lang="en-AU" sz="1400" dirty="0">
              <a:solidFill>
                <a:schemeClr val="accent6"/>
              </a:solidFill>
              <a:cs typeface="+mn-ea"/>
              <a:sym typeface="+mn-lt"/>
            </a:endParaRPr>
          </a:p>
        </p:txBody>
      </p:sp>
      <p:sp>
        <p:nvSpPr>
          <p:cNvPr id="59" name="TextBox 58"/>
          <p:cNvSpPr txBox="1"/>
          <p:nvPr/>
        </p:nvSpPr>
        <p:spPr>
          <a:xfrm flipH="1">
            <a:off x="9845401" y="1226655"/>
            <a:ext cx="981528" cy="215444"/>
          </a:xfrm>
          <a:prstGeom prst="rect">
            <a:avLst/>
          </a:prstGeom>
          <a:noFill/>
        </p:spPr>
        <p:txBody>
          <a:bodyPr wrap="square" lIns="0" tIns="0" rIns="0" bIns="0" rtlCol="0" anchor="ctr">
            <a:spAutoFit/>
          </a:bodyPr>
          <a:lstStyle/>
          <a:p>
            <a:pPr algn="ctr"/>
            <a:r>
              <a:rPr lang="zh-CN" altLang="en-US" sz="1400" dirty="0">
                <a:solidFill>
                  <a:schemeClr val="accent1"/>
                </a:solidFill>
                <a:cs typeface="+mn-ea"/>
                <a:sym typeface="+mn-lt"/>
              </a:rPr>
              <a:t>目标</a:t>
            </a:r>
            <a:endParaRPr lang="en-AU" sz="1400" dirty="0">
              <a:solidFill>
                <a:schemeClr val="accent1"/>
              </a:solidFill>
              <a:cs typeface="+mn-ea"/>
              <a:sym typeface="+mn-lt"/>
            </a:endParaRPr>
          </a:p>
        </p:txBody>
      </p:sp>
      <p:sp>
        <p:nvSpPr>
          <p:cNvPr id="60" name="TextBox 59"/>
          <p:cNvSpPr txBox="1"/>
          <p:nvPr/>
        </p:nvSpPr>
        <p:spPr>
          <a:xfrm flipH="1">
            <a:off x="4352283" y="4220173"/>
            <a:ext cx="981528" cy="215444"/>
          </a:xfrm>
          <a:prstGeom prst="rect">
            <a:avLst/>
          </a:prstGeom>
          <a:noFill/>
        </p:spPr>
        <p:txBody>
          <a:bodyPr wrap="square" lIns="0" tIns="0" rIns="0" bIns="0" rtlCol="0" anchor="ctr">
            <a:spAutoFit/>
          </a:bodyPr>
          <a:lstStyle/>
          <a:p>
            <a:r>
              <a:rPr lang="zh-CN" altLang="en-US" sz="1400" dirty="0">
                <a:solidFill>
                  <a:srgbClr val="262626"/>
                </a:solidFill>
                <a:cs typeface="+mn-ea"/>
                <a:sym typeface="+mn-lt"/>
              </a:rPr>
              <a:t>商务交流</a:t>
            </a:r>
            <a:endParaRPr lang="en-AU" sz="1400" dirty="0">
              <a:solidFill>
                <a:srgbClr val="262626"/>
              </a:solidFill>
              <a:cs typeface="+mn-ea"/>
              <a:sym typeface="+mn-lt"/>
            </a:endParaRPr>
          </a:p>
        </p:txBody>
      </p:sp>
      <p:sp>
        <p:nvSpPr>
          <p:cNvPr id="61" name="Text Placeholder 32"/>
          <p:cNvSpPr txBox="1">
            <a:spLocks/>
          </p:cNvSpPr>
          <p:nvPr/>
        </p:nvSpPr>
        <p:spPr>
          <a:xfrm>
            <a:off x="2310793" y="1884813"/>
            <a:ext cx="1250012" cy="770213"/>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62" name="Arc 61"/>
          <p:cNvSpPr/>
          <p:nvPr/>
        </p:nvSpPr>
        <p:spPr>
          <a:xfrm rot="10800000">
            <a:off x="2856082" y="2257770"/>
            <a:ext cx="1302338" cy="1302508"/>
          </a:xfrm>
          <a:prstGeom prst="arc">
            <a:avLst>
              <a:gd name="adj1" fmla="val 17014246"/>
              <a:gd name="adj2" fmla="val 745915"/>
            </a:avLst>
          </a:prstGeom>
          <a:ln w="1270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d-ID" sz="1404">
              <a:solidFill>
                <a:schemeClr val="bg2"/>
              </a:solidFill>
              <a:cs typeface="+mn-ea"/>
              <a:sym typeface="+mn-lt"/>
            </a:endParaRPr>
          </a:p>
        </p:txBody>
      </p:sp>
      <p:sp>
        <p:nvSpPr>
          <p:cNvPr id="63" name="Text Placeholder 32"/>
          <p:cNvSpPr txBox="1">
            <a:spLocks/>
          </p:cNvSpPr>
          <p:nvPr/>
        </p:nvSpPr>
        <p:spPr>
          <a:xfrm flipH="1">
            <a:off x="9175449" y="4622379"/>
            <a:ext cx="1250012" cy="44219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64" name="Arc 63"/>
          <p:cNvSpPr/>
          <p:nvPr/>
        </p:nvSpPr>
        <p:spPr>
          <a:xfrm rot="18160781">
            <a:off x="8339387" y="4238467"/>
            <a:ext cx="1302508" cy="1302338"/>
          </a:xfrm>
          <a:prstGeom prst="arc">
            <a:avLst>
              <a:gd name="adj1" fmla="val 18771647"/>
              <a:gd name="adj2" fmla="val 745915"/>
            </a:avLst>
          </a:prstGeom>
          <a:ln w="1270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d-ID" sz="1404">
              <a:solidFill>
                <a:schemeClr val="bg2"/>
              </a:solidFill>
              <a:cs typeface="+mn-ea"/>
              <a:sym typeface="+mn-lt"/>
            </a:endParaRPr>
          </a:p>
        </p:txBody>
      </p:sp>
      <p:sp>
        <p:nvSpPr>
          <p:cNvPr id="65" name="Text Placeholder 32"/>
          <p:cNvSpPr txBox="1">
            <a:spLocks/>
          </p:cNvSpPr>
          <p:nvPr/>
        </p:nvSpPr>
        <p:spPr>
          <a:xfrm>
            <a:off x="5347613" y="5145648"/>
            <a:ext cx="1250012" cy="770213"/>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altLang="zh-CN" sz="900" dirty="0">
              <a:solidFill>
                <a:srgbClr val="7F7F7F"/>
              </a:solidFill>
              <a:latin typeface="+mn-lt"/>
              <a:cs typeface="+mn-ea"/>
              <a:sym typeface="+mn-lt"/>
            </a:endParaRPr>
          </a:p>
        </p:txBody>
      </p:sp>
      <p:sp>
        <p:nvSpPr>
          <p:cNvPr id="66" name="Arc 65"/>
          <p:cNvSpPr/>
          <p:nvPr/>
        </p:nvSpPr>
        <p:spPr>
          <a:xfrm rot="17100000" flipH="1">
            <a:off x="4532458" y="4081964"/>
            <a:ext cx="1302508" cy="1302338"/>
          </a:xfrm>
          <a:prstGeom prst="arc">
            <a:avLst>
              <a:gd name="adj1" fmla="val 17014246"/>
              <a:gd name="adj2" fmla="val 745915"/>
            </a:avLst>
          </a:prstGeom>
          <a:ln w="1270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d-ID" sz="1404">
              <a:solidFill>
                <a:schemeClr val="bg2"/>
              </a:solidFill>
              <a:cs typeface="+mn-ea"/>
              <a:sym typeface="+mn-lt"/>
            </a:endParaRPr>
          </a:p>
        </p:txBody>
      </p:sp>
      <p:sp>
        <p:nvSpPr>
          <p:cNvPr id="39" name="Freeform 139"/>
          <p:cNvSpPr>
            <a:spLocks/>
          </p:cNvSpPr>
          <p:nvPr/>
        </p:nvSpPr>
        <p:spPr bwMode="auto">
          <a:xfrm>
            <a:off x="7278409" y="2462108"/>
            <a:ext cx="356381" cy="269930"/>
          </a:xfrm>
          <a:custGeom>
            <a:avLst/>
            <a:gdLst>
              <a:gd name="T0" fmla="*/ 143 w 165"/>
              <a:gd name="T1" fmla="*/ 19 h 125"/>
              <a:gd name="T2" fmla="*/ 34 w 165"/>
              <a:gd name="T3" fmla="*/ 19 h 125"/>
              <a:gd name="T4" fmla="*/ 30 w 165"/>
              <a:gd name="T5" fmla="*/ 5 h 125"/>
              <a:gd name="T6" fmla="*/ 29 w 165"/>
              <a:gd name="T7" fmla="*/ 4 h 125"/>
              <a:gd name="T8" fmla="*/ 29 w 165"/>
              <a:gd name="T9" fmla="*/ 4 h 125"/>
              <a:gd name="T10" fmla="*/ 28 w 165"/>
              <a:gd name="T11" fmla="*/ 3 h 125"/>
              <a:gd name="T12" fmla="*/ 28 w 165"/>
              <a:gd name="T13" fmla="*/ 2 h 125"/>
              <a:gd name="T14" fmla="*/ 28 w 165"/>
              <a:gd name="T15" fmla="*/ 2 h 125"/>
              <a:gd name="T16" fmla="*/ 27 w 165"/>
              <a:gd name="T17" fmla="*/ 1 h 125"/>
              <a:gd name="T18" fmla="*/ 27 w 165"/>
              <a:gd name="T19" fmla="*/ 1 h 125"/>
              <a:gd name="T20" fmla="*/ 22 w 165"/>
              <a:gd name="T21" fmla="*/ 0 h 125"/>
              <a:gd name="T22" fmla="*/ 7 w 165"/>
              <a:gd name="T23" fmla="*/ 2 h 125"/>
              <a:gd name="T24" fmla="*/ 0 w 165"/>
              <a:gd name="T25" fmla="*/ 9 h 125"/>
              <a:gd name="T26" fmla="*/ 7 w 165"/>
              <a:gd name="T27" fmla="*/ 15 h 125"/>
              <a:gd name="T28" fmla="*/ 18 w 165"/>
              <a:gd name="T29" fmla="*/ 14 h 125"/>
              <a:gd name="T30" fmla="*/ 45 w 165"/>
              <a:gd name="T31" fmla="*/ 99 h 125"/>
              <a:gd name="T32" fmla="*/ 42 w 165"/>
              <a:gd name="T33" fmla="*/ 109 h 125"/>
              <a:gd name="T34" fmla="*/ 58 w 165"/>
              <a:gd name="T35" fmla="*/ 125 h 125"/>
              <a:gd name="T36" fmla="*/ 73 w 165"/>
              <a:gd name="T37" fmla="*/ 116 h 125"/>
              <a:gd name="T38" fmla="*/ 94 w 165"/>
              <a:gd name="T39" fmla="*/ 116 h 125"/>
              <a:gd name="T40" fmla="*/ 109 w 165"/>
              <a:gd name="T41" fmla="*/ 125 h 125"/>
              <a:gd name="T42" fmla="*/ 125 w 165"/>
              <a:gd name="T43" fmla="*/ 109 h 125"/>
              <a:gd name="T44" fmla="*/ 109 w 165"/>
              <a:gd name="T45" fmla="*/ 93 h 125"/>
              <a:gd name="T46" fmla="*/ 94 w 165"/>
              <a:gd name="T47" fmla="*/ 102 h 125"/>
              <a:gd name="T48" fmla="*/ 73 w 165"/>
              <a:gd name="T49" fmla="*/ 102 h 125"/>
              <a:gd name="T50" fmla="*/ 58 w 165"/>
              <a:gd name="T51" fmla="*/ 93 h 125"/>
              <a:gd name="T52" fmla="*/ 58 w 165"/>
              <a:gd name="T53" fmla="*/ 93 h 125"/>
              <a:gd name="T54" fmla="*/ 55 w 165"/>
              <a:gd name="T55" fmla="*/ 83 h 125"/>
              <a:gd name="T56" fmla="*/ 125 w 165"/>
              <a:gd name="T57" fmla="*/ 83 h 125"/>
              <a:gd name="T58" fmla="*/ 139 w 165"/>
              <a:gd name="T59" fmla="*/ 68 h 125"/>
              <a:gd name="T60" fmla="*/ 158 w 165"/>
              <a:gd name="T61" fmla="*/ 34 h 125"/>
              <a:gd name="T62" fmla="*/ 143 w 165"/>
              <a:gd name="T63" fmla="*/ 1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 h="125">
                <a:moveTo>
                  <a:pt x="143" y="19"/>
                </a:moveTo>
                <a:cubicBezTo>
                  <a:pt x="34" y="19"/>
                  <a:pt x="34" y="19"/>
                  <a:pt x="34" y="19"/>
                </a:cubicBezTo>
                <a:cubicBezTo>
                  <a:pt x="30" y="5"/>
                  <a:pt x="30" y="5"/>
                  <a:pt x="30" y="5"/>
                </a:cubicBezTo>
                <a:cubicBezTo>
                  <a:pt x="30" y="5"/>
                  <a:pt x="29" y="4"/>
                  <a:pt x="29" y="4"/>
                </a:cubicBezTo>
                <a:cubicBezTo>
                  <a:pt x="29" y="4"/>
                  <a:pt x="29" y="4"/>
                  <a:pt x="29" y="4"/>
                </a:cubicBezTo>
                <a:cubicBezTo>
                  <a:pt x="29" y="3"/>
                  <a:pt x="29" y="3"/>
                  <a:pt x="28" y="3"/>
                </a:cubicBezTo>
                <a:cubicBezTo>
                  <a:pt x="28" y="2"/>
                  <a:pt x="28" y="2"/>
                  <a:pt x="28" y="2"/>
                </a:cubicBezTo>
                <a:cubicBezTo>
                  <a:pt x="28" y="2"/>
                  <a:pt x="28" y="2"/>
                  <a:pt x="28" y="2"/>
                </a:cubicBezTo>
                <a:cubicBezTo>
                  <a:pt x="27" y="2"/>
                  <a:pt x="27" y="1"/>
                  <a:pt x="27" y="1"/>
                </a:cubicBezTo>
                <a:cubicBezTo>
                  <a:pt x="27" y="1"/>
                  <a:pt x="27" y="1"/>
                  <a:pt x="27" y="1"/>
                </a:cubicBezTo>
                <a:cubicBezTo>
                  <a:pt x="25" y="0"/>
                  <a:pt x="24" y="0"/>
                  <a:pt x="22" y="0"/>
                </a:cubicBezTo>
                <a:cubicBezTo>
                  <a:pt x="7" y="2"/>
                  <a:pt x="7" y="2"/>
                  <a:pt x="7" y="2"/>
                </a:cubicBezTo>
                <a:cubicBezTo>
                  <a:pt x="3" y="2"/>
                  <a:pt x="0" y="5"/>
                  <a:pt x="0" y="9"/>
                </a:cubicBezTo>
                <a:cubicBezTo>
                  <a:pt x="1" y="12"/>
                  <a:pt x="4" y="15"/>
                  <a:pt x="7" y="15"/>
                </a:cubicBezTo>
                <a:cubicBezTo>
                  <a:pt x="18" y="14"/>
                  <a:pt x="18" y="14"/>
                  <a:pt x="18" y="14"/>
                </a:cubicBezTo>
                <a:cubicBezTo>
                  <a:pt x="45" y="99"/>
                  <a:pt x="45" y="99"/>
                  <a:pt x="45" y="99"/>
                </a:cubicBezTo>
                <a:cubicBezTo>
                  <a:pt x="43" y="101"/>
                  <a:pt x="42" y="105"/>
                  <a:pt x="42" y="109"/>
                </a:cubicBezTo>
                <a:cubicBezTo>
                  <a:pt x="42" y="118"/>
                  <a:pt x="49" y="125"/>
                  <a:pt x="58" y="125"/>
                </a:cubicBezTo>
                <a:cubicBezTo>
                  <a:pt x="64" y="125"/>
                  <a:pt x="70" y="121"/>
                  <a:pt x="73" y="116"/>
                </a:cubicBezTo>
                <a:cubicBezTo>
                  <a:pt x="94" y="116"/>
                  <a:pt x="94" y="116"/>
                  <a:pt x="94" y="116"/>
                </a:cubicBezTo>
                <a:cubicBezTo>
                  <a:pt x="97" y="121"/>
                  <a:pt x="103" y="125"/>
                  <a:pt x="109" y="125"/>
                </a:cubicBezTo>
                <a:cubicBezTo>
                  <a:pt x="118" y="125"/>
                  <a:pt x="125" y="118"/>
                  <a:pt x="125" y="109"/>
                </a:cubicBezTo>
                <a:cubicBezTo>
                  <a:pt x="125" y="100"/>
                  <a:pt x="118" y="93"/>
                  <a:pt x="109" y="93"/>
                </a:cubicBezTo>
                <a:cubicBezTo>
                  <a:pt x="103" y="93"/>
                  <a:pt x="97" y="97"/>
                  <a:pt x="94" y="102"/>
                </a:cubicBezTo>
                <a:cubicBezTo>
                  <a:pt x="73" y="102"/>
                  <a:pt x="73" y="102"/>
                  <a:pt x="73" y="102"/>
                </a:cubicBezTo>
                <a:cubicBezTo>
                  <a:pt x="70" y="97"/>
                  <a:pt x="64" y="93"/>
                  <a:pt x="58" y="93"/>
                </a:cubicBezTo>
                <a:cubicBezTo>
                  <a:pt x="58" y="93"/>
                  <a:pt x="58" y="93"/>
                  <a:pt x="58" y="93"/>
                </a:cubicBezTo>
                <a:cubicBezTo>
                  <a:pt x="55" y="83"/>
                  <a:pt x="55" y="83"/>
                  <a:pt x="55" y="83"/>
                </a:cubicBezTo>
                <a:cubicBezTo>
                  <a:pt x="125" y="83"/>
                  <a:pt x="125" y="83"/>
                  <a:pt x="125" y="83"/>
                </a:cubicBezTo>
                <a:cubicBezTo>
                  <a:pt x="133" y="83"/>
                  <a:pt x="134" y="77"/>
                  <a:pt x="139" y="68"/>
                </a:cubicBezTo>
                <a:cubicBezTo>
                  <a:pt x="158" y="34"/>
                  <a:pt x="158" y="34"/>
                  <a:pt x="158" y="34"/>
                </a:cubicBezTo>
                <a:cubicBezTo>
                  <a:pt x="165" y="20"/>
                  <a:pt x="151" y="19"/>
                  <a:pt x="143" y="1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40" name="组合 39"/>
          <p:cNvGrpSpPr/>
          <p:nvPr/>
        </p:nvGrpSpPr>
        <p:grpSpPr>
          <a:xfrm>
            <a:off x="6970691" y="2824718"/>
            <a:ext cx="307174" cy="307212"/>
            <a:chOff x="11121822" y="1145785"/>
            <a:chExt cx="307214" cy="307212"/>
          </a:xfrm>
          <a:solidFill>
            <a:schemeClr val="bg1"/>
          </a:solidFill>
        </p:grpSpPr>
        <p:sp>
          <p:nvSpPr>
            <p:cNvPr id="42"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44"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46" name="Freeform 142"/>
          <p:cNvSpPr>
            <a:spLocks/>
          </p:cNvSpPr>
          <p:nvPr/>
        </p:nvSpPr>
        <p:spPr bwMode="auto">
          <a:xfrm>
            <a:off x="4834110" y="2893318"/>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48" name="Freeform 149"/>
          <p:cNvSpPr>
            <a:spLocks/>
          </p:cNvSpPr>
          <p:nvPr/>
        </p:nvSpPr>
        <p:spPr bwMode="auto">
          <a:xfrm>
            <a:off x="3758009" y="3941672"/>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52" name="组合 51"/>
          <p:cNvGrpSpPr/>
          <p:nvPr/>
        </p:nvGrpSpPr>
        <p:grpSpPr>
          <a:xfrm>
            <a:off x="5887310" y="3975512"/>
            <a:ext cx="311646" cy="193872"/>
            <a:chOff x="8292784" y="1202455"/>
            <a:chExt cx="311687" cy="193872"/>
          </a:xfrm>
        </p:grpSpPr>
        <p:sp>
          <p:nvSpPr>
            <p:cNvPr id="53" name="Freeform 151"/>
            <p:cNvSpPr>
              <a:spLocks/>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54"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55" name="Freeform 116"/>
          <p:cNvSpPr>
            <a:spLocks noEditPoints="1"/>
          </p:cNvSpPr>
          <p:nvPr/>
        </p:nvSpPr>
        <p:spPr bwMode="auto">
          <a:xfrm>
            <a:off x="2679698" y="4986973"/>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67" name="Freeform 150"/>
          <p:cNvSpPr>
            <a:spLocks noEditPoints="1"/>
          </p:cNvSpPr>
          <p:nvPr/>
        </p:nvSpPr>
        <p:spPr bwMode="auto">
          <a:xfrm>
            <a:off x="1640940" y="3900749"/>
            <a:ext cx="269895" cy="347479"/>
          </a:xfrm>
          <a:custGeom>
            <a:avLst/>
            <a:gdLst>
              <a:gd name="T0" fmla="*/ 62 w 125"/>
              <a:gd name="T1" fmla="*/ 0 h 160"/>
              <a:gd name="T2" fmla="*/ 0 w 125"/>
              <a:gd name="T3" fmla="*/ 63 h 160"/>
              <a:gd name="T4" fmla="*/ 62 w 125"/>
              <a:gd name="T5" fmla="*/ 160 h 160"/>
              <a:gd name="T6" fmla="*/ 125 w 125"/>
              <a:gd name="T7" fmla="*/ 63 h 160"/>
              <a:gd name="T8" fmla="*/ 62 w 125"/>
              <a:gd name="T9" fmla="*/ 0 h 160"/>
              <a:gd name="T10" fmla="*/ 62 w 125"/>
              <a:gd name="T11" fmla="*/ 105 h 160"/>
              <a:gd name="T12" fmla="*/ 17 w 125"/>
              <a:gd name="T13" fmla="*/ 61 h 160"/>
              <a:gd name="T14" fmla="*/ 62 w 125"/>
              <a:gd name="T15" fmla="*/ 18 h 160"/>
              <a:gd name="T16" fmla="*/ 107 w 125"/>
              <a:gd name="T17" fmla="*/ 61 h 160"/>
              <a:gd name="T18" fmla="*/ 62 w 125"/>
              <a:gd name="T19" fmla="*/ 10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60">
                <a:moveTo>
                  <a:pt x="62" y="0"/>
                </a:moveTo>
                <a:cubicBezTo>
                  <a:pt x="28" y="0"/>
                  <a:pt x="0" y="28"/>
                  <a:pt x="0" y="63"/>
                </a:cubicBezTo>
                <a:cubicBezTo>
                  <a:pt x="0" y="97"/>
                  <a:pt x="48" y="160"/>
                  <a:pt x="62" y="160"/>
                </a:cubicBezTo>
                <a:cubicBezTo>
                  <a:pt x="79" y="160"/>
                  <a:pt x="125" y="97"/>
                  <a:pt x="125" y="63"/>
                </a:cubicBezTo>
                <a:cubicBezTo>
                  <a:pt x="125" y="28"/>
                  <a:pt x="97" y="0"/>
                  <a:pt x="62" y="0"/>
                </a:cubicBezTo>
                <a:close/>
                <a:moveTo>
                  <a:pt x="62" y="105"/>
                </a:moveTo>
                <a:cubicBezTo>
                  <a:pt x="37" y="105"/>
                  <a:pt x="17" y="86"/>
                  <a:pt x="17" y="61"/>
                </a:cubicBezTo>
                <a:cubicBezTo>
                  <a:pt x="17" y="37"/>
                  <a:pt x="37" y="18"/>
                  <a:pt x="62" y="18"/>
                </a:cubicBezTo>
                <a:cubicBezTo>
                  <a:pt x="87" y="18"/>
                  <a:pt x="107" y="37"/>
                  <a:pt x="107" y="61"/>
                </a:cubicBezTo>
                <a:cubicBezTo>
                  <a:pt x="107" y="86"/>
                  <a:pt x="87" y="105"/>
                  <a:pt x="62" y="10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68" name="组合 67"/>
          <p:cNvGrpSpPr/>
          <p:nvPr/>
        </p:nvGrpSpPr>
        <p:grpSpPr>
          <a:xfrm>
            <a:off x="7995642" y="3941672"/>
            <a:ext cx="402605" cy="331075"/>
            <a:chOff x="5108575" y="3992563"/>
            <a:chExt cx="428625" cy="352426"/>
          </a:xfrm>
          <a:solidFill>
            <a:schemeClr val="bg1"/>
          </a:solidFill>
        </p:grpSpPr>
        <p:sp>
          <p:nvSpPr>
            <p:cNvPr id="69" name="Freeform 223"/>
            <p:cNvSpPr>
              <a:spLocks/>
            </p:cNvSpPr>
            <p:nvPr/>
          </p:nvSpPr>
          <p:spPr bwMode="auto">
            <a:xfrm>
              <a:off x="5108575" y="3998913"/>
              <a:ext cx="201613" cy="106363"/>
            </a:xfrm>
            <a:custGeom>
              <a:avLst/>
              <a:gdLst>
                <a:gd name="T0" fmla="*/ 127 w 127"/>
                <a:gd name="T1" fmla="*/ 30 h 67"/>
                <a:gd name="T2" fmla="*/ 93 w 127"/>
                <a:gd name="T3" fmla="*/ 0 h 67"/>
                <a:gd name="T4" fmla="*/ 0 w 127"/>
                <a:gd name="T5" fmla="*/ 36 h 67"/>
                <a:gd name="T6" fmla="*/ 35 w 127"/>
                <a:gd name="T7" fmla="*/ 67 h 67"/>
                <a:gd name="T8" fmla="*/ 127 w 127"/>
                <a:gd name="T9" fmla="*/ 30 h 67"/>
              </a:gdLst>
              <a:ahLst/>
              <a:cxnLst>
                <a:cxn ang="0">
                  <a:pos x="T0" y="T1"/>
                </a:cxn>
                <a:cxn ang="0">
                  <a:pos x="T2" y="T3"/>
                </a:cxn>
                <a:cxn ang="0">
                  <a:pos x="T4" y="T5"/>
                </a:cxn>
                <a:cxn ang="0">
                  <a:pos x="T6" y="T7"/>
                </a:cxn>
                <a:cxn ang="0">
                  <a:pos x="T8" y="T9"/>
                </a:cxn>
              </a:cxnLst>
              <a:rect l="0" t="0" r="r" b="b"/>
              <a:pathLst>
                <a:path w="127" h="67">
                  <a:moveTo>
                    <a:pt x="127" y="30"/>
                  </a:moveTo>
                  <a:lnTo>
                    <a:pt x="93" y="0"/>
                  </a:lnTo>
                  <a:lnTo>
                    <a:pt x="0" y="36"/>
                  </a:lnTo>
                  <a:lnTo>
                    <a:pt x="35" y="67"/>
                  </a:lnTo>
                  <a:lnTo>
                    <a:pt x="127"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0" name="Freeform 224"/>
            <p:cNvSpPr>
              <a:spLocks/>
            </p:cNvSpPr>
            <p:nvPr/>
          </p:nvSpPr>
          <p:spPr bwMode="auto">
            <a:xfrm>
              <a:off x="5324475" y="4168776"/>
              <a:ext cx="147638" cy="176213"/>
            </a:xfrm>
            <a:custGeom>
              <a:avLst/>
              <a:gdLst>
                <a:gd name="T0" fmla="*/ 0 w 93"/>
                <a:gd name="T1" fmla="*/ 0 h 111"/>
                <a:gd name="T2" fmla="*/ 0 w 93"/>
                <a:gd name="T3" fmla="*/ 111 h 111"/>
                <a:gd name="T4" fmla="*/ 93 w 93"/>
                <a:gd name="T5" fmla="*/ 73 h 111"/>
                <a:gd name="T6" fmla="*/ 93 w 93"/>
                <a:gd name="T7" fmla="*/ 15 h 111"/>
                <a:gd name="T8" fmla="*/ 41 w 93"/>
                <a:gd name="T9" fmla="*/ 37 h 111"/>
                <a:gd name="T10" fmla="*/ 0 w 93"/>
                <a:gd name="T11" fmla="*/ 0 h 111"/>
              </a:gdLst>
              <a:ahLst/>
              <a:cxnLst>
                <a:cxn ang="0">
                  <a:pos x="T0" y="T1"/>
                </a:cxn>
                <a:cxn ang="0">
                  <a:pos x="T2" y="T3"/>
                </a:cxn>
                <a:cxn ang="0">
                  <a:pos x="T4" y="T5"/>
                </a:cxn>
                <a:cxn ang="0">
                  <a:pos x="T6" y="T7"/>
                </a:cxn>
                <a:cxn ang="0">
                  <a:pos x="T8" y="T9"/>
                </a:cxn>
                <a:cxn ang="0">
                  <a:pos x="T10" y="T11"/>
                </a:cxn>
              </a:cxnLst>
              <a:rect l="0" t="0" r="r" b="b"/>
              <a:pathLst>
                <a:path w="93" h="111">
                  <a:moveTo>
                    <a:pt x="0" y="0"/>
                  </a:moveTo>
                  <a:lnTo>
                    <a:pt x="0" y="111"/>
                  </a:lnTo>
                  <a:lnTo>
                    <a:pt x="93" y="73"/>
                  </a:lnTo>
                  <a:lnTo>
                    <a:pt x="93" y="15"/>
                  </a:lnTo>
                  <a:lnTo>
                    <a:pt x="41" y="3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1" name="Freeform 225"/>
            <p:cNvSpPr>
              <a:spLocks/>
            </p:cNvSpPr>
            <p:nvPr/>
          </p:nvSpPr>
          <p:spPr bwMode="auto">
            <a:xfrm>
              <a:off x="5334000" y="4110038"/>
              <a:ext cx="203200" cy="104775"/>
            </a:xfrm>
            <a:custGeom>
              <a:avLst/>
              <a:gdLst>
                <a:gd name="T0" fmla="*/ 0 w 128"/>
                <a:gd name="T1" fmla="*/ 36 h 66"/>
                <a:gd name="T2" fmla="*/ 36 w 128"/>
                <a:gd name="T3" fmla="*/ 66 h 66"/>
                <a:gd name="T4" fmla="*/ 128 w 128"/>
                <a:gd name="T5" fmla="*/ 29 h 66"/>
                <a:gd name="T6" fmla="*/ 93 w 128"/>
                <a:gd name="T7" fmla="*/ 0 h 66"/>
                <a:gd name="T8" fmla="*/ 0 w 128"/>
                <a:gd name="T9" fmla="*/ 36 h 66"/>
              </a:gdLst>
              <a:ahLst/>
              <a:cxnLst>
                <a:cxn ang="0">
                  <a:pos x="T0" y="T1"/>
                </a:cxn>
                <a:cxn ang="0">
                  <a:pos x="T2" y="T3"/>
                </a:cxn>
                <a:cxn ang="0">
                  <a:pos x="T4" y="T5"/>
                </a:cxn>
                <a:cxn ang="0">
                  <a:pos x="T6" y="T7"/>
                </a:cxn>
                <a:cxn ang="0">
                  <a:pos x="T8" y="T9"/>
                </a:cxn>
              </a:cxnLst>
              <a:rect l="0" t="0" r="r" b="b"/>
              <a:pathLst>
                <a:path w="128" h="66">
                  <a:moveTo>
                    <a:pt x="0" y="36"/>
                  </a:moveTo>
                  <a:lnTo>
                    <a:pt x="36" y="66"/>
                  </a:lnTo>
                  <a:lnTo>
                    <a:pt x="128" y="29"/>
                  </a:lnTo>
                  <a:lnTo>
                    <a:pt x="93" y="0"/>
                  </a:lnTo>
                  <a:lnTo>
                    <a:pt x="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2" name="Freeform 226"/>
            <p:cNvSpPr>
              <a:spLocks/>
            </p:cNvSpPr>
            <p:nvPr/>
          </p:nvSpPr>
          <p:spPr bwMode="auto">
            <a:xfrm>
              <a:off x="5319713" y="3992563"/>
              <a:ext cx="203200" cy="109538"/>
            </a:xfrm>
            <a:custGeom>
              <a:avLst/>
              <a:gdLst>
                <a:gd name="T0" fmla="*/ 128 w 128"/>
                <a:gd name="T1" fmla="*/ 36 h 69"/>
                <a:gd name="T2" fmla="*/ 35 w 128"/>
                <a:gd name="T3" fmla="*/ 0 h 69"/>
                <a:gd name="T4" fmla="*/ 0 w 128"/>
                <a:gd name="T5" fmla="*/ 32 h 69"/>
                <a:gd name="T6" fmla="*/ 93 w 128"/>
                <a:gd name="T7" fmla="*/ 69 h 69"/>
                <a:gd name="T8" fmla="*/ 128 w 128"/>
                <a:gd name="T9" fmla="*/ 36 h 69"/>
              </a:gdLst>
              <a:ahLst/>
              <a:cxnLst>
                <a:cxn ang="0">
                  <a:pos x="T0" y="T1"/>
                </a:cxn>
                <a:cxn ang="0">
                  <a:pos x="T2" y="T3"/>
                </a:cxn>
                <a:cxn ang="0">
                  <a:pos x="T4" y="T5"/>
                </a:cxn>
                <a:cxn ang="0">
                  <a:pos x="T6" y="T7"/>
                </a:cxn>
                <a:cxn ang="0">
                  <a:pos x="T8" y="T9"/>
                </a:cxn>
              </a:cxnLst>
              <a:rect l="0" t="0" r="r" b="b"/>
              <a:pathLst>
                <a:path w="128" h="69">
                  <a:moveTo>
                    <a:pt x="128" y="36"/>
                  </a:moveTo>
                  <a:lnTo>
                    <a:pt x="35" y="0"/>
                  </a:lnTo>
                  <a:lnTo>
                    <a:pt x="0" y="32"/>
                  </a:lnTo>
                  <a:lnTo>
                    <a:pt x="93" y="69"/>
                  </a:lnTo>
                  <a:lnTo>
                    <a:pt x="12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3" name="Freeform 227"/>
            <p:cNvSpPr>
              <a:spLocks/>
            </p:cNvSpPr>
            <p:nvPr/>
          </p:nvSpPr>
          <p:spPr bwMode="auto">
            <a:xfrm>
              <a:off x="5165725" y="4181476"/>
              <a:ext cx="147638" cy="163513"/>
            </a:xfrm>
            <a:custGeom>
              <a:avLst/>
              <a:gdLst>
                <a:gd name="T0" fmla="*/ 0 w 93"/>
                <a:gd name="T1" fmla="*/ 11 h 103"/>
                <a:gd name="T2" fmla="*/ 0 w 93"/>
                <a:gd name="T3" fmla="*/ 65 h 103"/>
                <a:gd name="T4" fmla="*/ 93 w 93"/>
                <a:gd name="T5" fmla="*/ 103 h 103"/>
                <a:gd name="T6" fmla="*/ 93 w 93"/>
                <a:gd name="T7" fmla="*/ 0 h 103"/>
                <a:gd name="T8" fmla="*/ 57 w 93"/>
                <a:gd name="T9" fmla="*/ 34 h 103"/>
                <a:gd name="T10" fmla="*/ 0 w 93"/>
                <a:gd name="T11" fmla="*/ 11 h 103"/>
              </a:gdLst>
              <a:ahLst/>
              <a:cxnLst>
                <a:cxn ang="0">
                  <a:pos x="T0" y="T1"/>
                </a:cxn>
                <a:cxn ang="0">
                  <a:pos x="T2" y="T3"/>
                </a:cxn>
                <a:cxn ang="0">
                  <a:pos x="T4" y="T5"/>
                </a:cxn>
                <a:cxn ang="0">
                  <a:pos x="T6" y="T7"/>
                </a:cxn>
                <a:cxn ang="0">
                  <a:pos x="T8" y="T9"/>
                </a:cxn>
                <a:cxn ang="0">
                  <a:pos x="T10" y="T11"/>
                </a:cxn>
              </a:cxnLst>
              <a:rect l="0" t="0" r="r" b="b"/>
              <a:pathLst>
                <a:path w="93" h="103">
                  <a:moveTo>
                    <a:pt x="0" y="11"/>
                  </a:moveTo>
                  <a:lnTo>
                    <a:pt x="0" y="65"/>
                  </a:lnTo>
                  <a:lnTo>
                    <a:pt x="93" y="103"/>
                  </a:lnTo>
                  <a:lnTo>
                    <a:pt x="93" y="0"/>
                  </a:lnTo>
                  <a:lnTo>
                    <a:pt x="57" y="34"/>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4" name="Freeform 228"/>
            <p:cNvSpPr>
              <a:spLocks/>
            </p:cNvSpPr>
            <p:nvPr/>
          </p:nvSpPr>
          <p:spPr bwMode="auto">
            <a:xfrm>
              <a:off x="5108575" y="4114801"/>
              <a:ext cx="200025" cy="109538"/>
            </a:xfrm>
            <a:custGeom>
              <a:avLst/>
              <a:gdLst>
                <a:gd name="T0" fmla="*/ 126 w 126"/>
                <a:gd name="T1" fmla="*/ 36 h 69"/>
                <a:gd name="T2" fmla="*/ 33 w 126"/>
                <a:gd name="T3" fmla="*/ 0 h 69"/>
                <a:gd name="T4" fmla="*/ 0 w 126"/>
                <a:gd name="T5" fmla="*/ 31 h 69"/>
                <a:gd name="T6" fmla="*/ 91 w 126"/>
                <a:gd name="T7" fmla="*/ 69 h 69"/>
                <a:gd name="T8" fmla="*/ 126 w 126"/>
                <a:gd name="T9" fmla="*/ 36 h 69"/>
              </a:gdLst>
              <a:ahLst/>
              <a:cxnLst>
                <a:cxn ang="0">
                  <a:pos x="T0" y="T1"/>
                </a:cxn>
                <a:cxn ang="0">
                  <a:pos x="T2" y="T3"/>
                </a:cxn>
                <a:cxn ang="0">
                  <a:pos x="T4" y="T5"/>
                </a:cxn>
                <a:cxn ang="0">
                  <a:pos x="T6" y="T7"/>
                </a:cxn>
                <a:cxn ang="0">
                  <a:pos x="T8" y="T9"/>
                </a:cxn>
              </a:cxnLst>
              <a:rect l="0" t="0" r="r" b="b"/>
              <a:pathLst>
                <a:path w="126" h="69">
                  <a:moveTo>
                    <a:pt x="126" y="36"/>
                  </a:moveTo>
                  <a:lnTo>
                    <a:pt x="33" y="0"/>
                  </a:lnTo>
                  <a:lnTo>
                    <a:pt x="0" y="31"/>
                  </a:lnTo>
                  <a:lnTo>
                    <a:pt x="91" y="69"/>
                  </a:lnTo>
                  <a:lnTo>
                    <a:pt x="126"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75" name="Freeform 313"/>
          <p:cNvSpPr>
            <a:spLocks noEditPoints="1"/>
          </p:cNvSpPr>
          <p:nvPr/>
        </p:nvSpPr>
        <p:spPr bwMode="auto">
          <a:xfrm>
            <a:off x="10271890" y="1764449"/>
            <a:ext cx="137184" cy="310195"/>
          </a:xfrm>
          <a:custGeom>
            <a:avLst/>
            <a:gdLst>
              <a:gd name="T0" fmla="*/ 61 w 63"/>
              <a:gd name="T1" fmla="*/ 128 h 143"/>
              <a:gd name="T2" fmla="*/ 59 w 63"/>
              <a:gd name="T3" fmla="*/ 136 h 143"/>
              <a:gd name="T4" fmla="*/ 45 w 63"/>
              <a:gd name="T5" fmla="*/ 141 h 143"/>
              <a:gd name="T6" fmla="*/ 32 w 63"/>
              <a:gd name="T7" fmla="*/ 143 h 143"/>
              <a:gd name="T8" fmla="*/ 15 w 63"/>
              <a:gd name="T9" fmla="*/ 138 h 143"/>
              <a:gd name="T10" fmla="*/ 9 w 63"/>
              <a:gd name="T11" fmla="*/ 124 h 143"/>
              <a:gd name="T12" fmla="*/ 10 w 63"/>
              <a:gd name="T13" fmla="*/ 118 h 143"/>
              <a:gd name="T14" fmla="*/ 11 w 63"/>
              <a:gd name="T15" fmla="*/ 110 h 143"/>
              <a:gd name="T16" fmla="*/ 19 w 63"/>
              <a:gd name="T17" fmla="*/ 84 h 143"/>
              <a:gd name="T18" fmla="*/ 20 w 63"/>
              <a:gd name="T19" fmla="*/ 76 h 143"/>
              <a:gd name="T20" fmla="*/ 21 w 63"/>
              <a:gd name="T21" fmla="*/ 70 h 143"/>
              <a:gd name="T22" fmla="*/ 19 w 63"/>
              <a:gd name="T23" fmla="*/ 63 h 143"/>
              <a:gd name="T24" fmla="*/ 11 w 63"/>
              <a:gd name="T25" fmla="*/ 61 h 143"/>
              <a:gd name="T26" fmla="*/ 5 w 63"/>
              <a:gd name="T27" fmla="*/ 62 h 143"/>
              <a:gd name="T28" fmla="*/ 0 w 63"/>
              <a:gd name="T29" fmla="*/ 64 h 143"/>
              <a:gd name="T30" fmla="*/ 2 w 63"/>
              <a:gd name="T31" fmla="*/ 56 h 143"/>
              <a:gd name="T32" fmla="*/ 16 w 63"/>
              <a:gd name="T33" fmla="*/ 50 h 143"/>
              <a:gd name="T34" fmla="*/ 29 w 63"/>
              <a:gd name="T35" fmla="*/ 48 h 143"/>
              <a:gd name="T36" fmla="*/ 45 w 63"/>
              <a:gd name="T37" fmla="*/ 53 h 143"/>
              <a:gd name="T38" fmla="*/ 51 w 63"/>
              <a:gd name="T39" fmla="*/ 67 h 143"/>
              <a:gd name="T40" fmla="*/ 51 w 63"/>
              <a:gd name="T41" fmla="*/ 73 h 143"/>
              <a:gd name="T42" fmla="*/ 49 w 63"/>
              <a:gd name="T43" fmla="*/ 81 h 143"/>
              <a:gd name="T44" fmla="*/ 42 w 63"/>
              <a:gd name="T45" fmla="*/ 108 h 143"/>
              <a:gd name="T46" fmla="*/ 40 w 63"/>
              <a:gd name="T47" fmla="*/ 115 h 143"/>
              <a:gd name="T48" fmla="*/ 39 w 63"/>
              <a:gd name="T49" fmla="*/ 121 h 143"/>
              <a:gd name="T50" fmla="*/ 42 w 63"/>
              <a:gd name="T51" fmla="*/ 128 h 143"/>
              <a:gd name="T52" fmla="*/ 50 w 63"/>
              <a:gd name="T53" fmla="*/ 130 h 143"/>
              <a:gd name="T54" fmla="*/ 56 w 63"/>
              <a:gd name="T55" fmla="*/ 129 h 143"/>
              <a:gd name="T56" fmla="*/ 61 w 63"/>
              <a:gd name="T57" fmla="*/ 128 h 143"/>
              <a:gd name="T58" fmla="*/ 63 w 63"/>
              <a:gd name="T59" fmla="*/ 16 h 143"/>
              <a:gd name="T60" fmla="*/ 58 w 63"/>
              <a:gd name="T61" fmla="*/ 28 h 143"/>
              <a:gd name="T62" fmla="*/ 45 w 63"/>
              <a:gd name="T63" fmla="*/ 33 h 143"/>
              <a:gd name="T64" fmla="*/ 32 w 63"/>
              <a:gd name="T65" fmla="*/ 28 h 143"/>
              <a:gd name="T66" fmla="*/ 27 w 63"/>
              <a:gd name="T67" fmla="*/ 16 h 143"/>
              <a:gd name="T68" fmla="*/ 32 w 63"/>
              <a:gd name="T69" fmla="*/ 5 h 143"/>
              <a:gd name="T70" fmla="*/ 45 w 63"/>
              <a:gd name="T71" fmla="*/ 0 h 143"/>
              <a:gd name="T72" fmla="*/ 58 w 63"/>
              <a:gd name="T73" fmla="*/ 5 h 143"/>
              <a:gd name="T74" fmla="*/ 63 w 63"/>
              <a:gd name="T75" fmla="*/ 1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 h="143">
                <a:moveTo>
                  <a:pt x="61" y="128"/>
                </a:moveTo>
                <a:cubicBezTo>
                  <a:pt x="59" y="136"/>
                  <a:pt x="59" y="136"/>
                  <a:pt x="59" y="136"/>
                </a:cubicBezTo>
                <a:cubicBezTo>
                  <a:pt x="53" y="138"/>
                  <a:pt x="48" y="140"/>
                  <a:pt x="45" y="141"/>
                </a:cubicBezTo>
                <a:cubicBezTo>
                  <a:pt x="41" y="143"/>
                  <a:pt x="37" y="143"/>
                  <a:pt x="32" y="143"/>
                </a:cubicBezTo>
                <a:cubicBezTo>
                  <a:pt x="25" y="143"/>
                  <a:pt x="19" y="141"/>
                  <a:pt x="15" y="138"/>
                </a:cubicBezTo>
                <a:cubicBezTo>
                  <a:pt x="11" y="134"/>
                  <a:pt x="9" y="130"/>
                  <a:pt x="9" y="124"/>
                </a:cubicBezTo>
                <a:cubicBezTo>
                  <a:pt x="9" y="122"/>
                  <a:pt x="9" y="120"/>
                  <a:pt x="10" y="118"/>
                </a:cubicBezTo>
                <a:cubicBezTo>
                  <a:pt x="10" y="116"/>
                  <a:pt x="10" y="113"/>
                  <a:pt x="11" y="110"/>
                </a:cubicBezTo>
                <a:cubicBezTo>
                  <a:pt x="19" y="84"/>
                  <a:pt x="19" y="84"/>
                  <a:pt x="19" y="84"/>
                </a:cubicBezTo>
                <a:cubicBezTo>
                  <a:pt x="19" y="81"/>
                  <a:pt x="20" y="79"/>
                  <a:pt x="20" y="76"/>
                </a:cubicBezTo>
                <a:cubicBezTo>
                  <a:pt x="21" y="74"/>
                  <a:pt x="21" y="72"/>
                  <a:pt x="21" y="70"/>
                </a:cubicBezTo>
                <a:cubicBezTo>
                  <a:pt x="21" y="67"/>
                  <a:pt x="20" y="64"/>
                  <a:pt x="19" y="63"/>
                </a:cubicBezTo>
                <a:cubicBezTo>
                  <a:pt x="17" y="62"/>
                  <a:pt x="15" y="61"/>
                  <a:pt x="11" y="61"/>
                </a:cubicBezTo>
                <a:cubicBezTo>
                  <a:pt x="9" y="61"/>
                  <a:pt x="7" y="61"/>
                  <a:pt x="5" y="62"/>
                </a:cubicBezTo>
                <a:cubicBezTo>
                  <a:pt x="3" y="63"/>
                  <a:pt x="1" y="63"/>
                  <a:pt x="0" y="64"/>
                </a:cubicBezTo>
                <a:cubicBezTo>
                  <a:pt x="2" y="56"/>
                  <a:pt x="2" y="56"/>
                  <a:pt x="2" y="56"/>
                </a:cubicBezTo>
                <a:cubicBezTo>
                  <a:pt x="7" y="54"/>
                  <a:pt x="11" y="52"/>
                  <a:pt x="16" y="50"/>
                </a:cubicBezTo>
                <a:cubicBezTo>
                  <a:pt x="20" y="49"/>
                  <a:pt x="25" y="48"/>
                  <a:pt x="29" y="48"/>
                </a:cubicBezTo>
                <a:cubicBezTo>
                  <a:pt x="36" y="48"/>
                  <a:pt x="41" y="50"/>
                  <a:pt x="45" y="53"/>
                </a:cubicBezTo>
                <a:cubicBezTo>
                  <a:pt x="49" y="57"/>
                  <a:pt x="51" y="61"/>
                  <a:pt x="51" y="67"/>
                </a:cubicBezTo>
                <a:cubicBezTo>
                  <a:pt x="51" y="68"/>
                  <a:pt x="51" y="70"/>
                  <a:pt x="51" y="73"/>
                </a:cubicBezTo>
                <a:cubicBezTo>
                  <a:pt x="50" y="76"/>
                  <a:pt x="50" y="79"/>
                  <a:pt x="49" y="81"/>
                </a:cubicBezTo>
                <a:cubicBezTo>
                  <a:pt x="42" y="108"/>
                  <a:pt x="42" y="108"/>
                  <a:pt x="42" y="108"/>
                </a:cubicBezTo>
                <a:cubicBezTo>
                  <a:pt x="41" y="110"/>
                  <a:pt x="41" y="112"/>
                  <a:pt x="40" y="115"/>
                </a:cubicBezTo>
                <a:cubicBezTo>
                  <a:pt x="40" y="118"/>
                  <a:pt x="39" y="120"/>
                  <a:pt x="39" y="121"/>
                </a:cubicBezTo>
                <a:cubicBezTo>
                  <a:pt x="39" y="125"/>
                  <a:pt x="40" y="127"/>
                  <a:pt x="42" y="128"/>
                </a:cubicBezTo>
                <a:cubicBezTo>
                  <a:pt x="43" y="130"/>
                  <a:pt x="46" y="130"/>
                  <a:pt x="50" y="130"/>
                </a:cubicBezTo>
                <a:cubicBezTo>
                  <a:pt x="52" y="130"/>
                  <a:pt x="54" y="130"/>
                  <a:pt x="56" y="129"/>
                </a:cubicBezTo>
                <a:cubicBezTo>
                  <a:pt x="58" y="129"/>
                  <a:pt x="60" y="128"/>
                  <a:pt x="61" y="128"/>
                </a:cubicBezTo>
                <a:close/>
                <a:moveTo>
                  <a:pt x="63" y="16"/>
                </a:moveTo>
                <a:cubicBezTo>
                  <a:pt x="63" y="21"/>
                  <a:pt x="61" y="25"/>
                  <a:pt x="58" y="28"/>
                </a:cubicBezTo>
                <a:cubicBezTo>
                  <a:pt x="54" y="31"/>
                  <a:pt x="50" y="33"/>
                  <a:pt x="45" y="33"/>
                </a:cubicBezTo>
                <a:cubicBezTo>
                  <a:pt x="40" y="33"/>
                  <a:pt x="36" y="31"/>
                  <a:pt x="32" y="28"/>
                </a:cubicBezTo>
                <a:cubicBezTo>
                  <a:pt x="29" y="25"/>
                  <a:pt x="27" y="21"/>
                  <a:pt x="27" y="16"/>
                </a:cubicBezTo>
                <a:cubicBezTo>
                  <a:pt x="27" y="12"/>
                  <a:pt x="29" y="8"/>
                  <a:pt x="32" y="5"/>
                </a:cubicBezTo>
                <a:cubicBezTo>
                  <a:pt x="36" y="1"/>
                  <a:pt x="40" y="0"/>
                  <a:pt x="45" y="0"/>
                </a:cubicBezTo>
                <a:cubicBezTo>
                  <a:pt x="50" y="0"/>
                  <a:pt x="54" y="1"/>
                  <a:pt x="58" y="5"/>
                </a:cubicBezTo>
                <a:cubicBezTo>
                  <a:pt x="61" y="8"/>
                  <a:pt x="63" y="12"/>
                  <a:pt x="63" y="1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77" name="组合 76"/>
          <p:cNvGrpSpPr/>
          <p:nvPr/>
        </p:nvGrpSpPr>
        <p:grpSpPr>
          <a:xfrm>
            <a:off x="9134817" y="2839676"/>
            <a:ext cx="286297" cy="317652"/>
            <a:chOff x="11127788" y="6101450"/>
            <a:chExt cx="286334" cy="317652"/>
          </a:xfrm>
          <a:solidFill>
            <a:schemeClr val="bg1"/>
          </a:solidFill>
        </p:grpSpPr>
        <p:sp>
          <p:nvSpPr>
            <p:cNvPr id="78" name="Freeform 314"/>
            <p:cNvSpPr>
              <a:spLocks/>
            </p:cNvSpPr>
            <p:nvPr/>
          </p:nvSpPr>
          <p:spPr bwMode="auto">
            <a:xfrm>
              <a:off x="11203846" y="6101450"/>
              <a:ext cx="71583" cy="125271"/>
            </a:xfrm>
            <a:custGeom>
              <a:avLst/>
              <a:gdLst>
                <a:gd name="T0" fmla="*/ 0 w 33"/>
                <a:gd name="T1" fmla="*/ 2 h 58"/>
                <a:gd name="T2" fmla="*/ 7 w 33"/>
                <a:gd name="T3" fmla="*/ 1 h 58"/>
                <a:gd name="T4" fmla="*/ 24 w 33"/>
                <a:gd name="T5" fmla="*/ 22 h 58"/>
                <a:gd name="T6" fmla="*/ 28 w 33"/>
                <a:gd name="T7" fmla="*/ 57 h 58"/>
                <a:gd name="T8" fmla="*/ 21 w 33"/>
                <a:gd name="T9" fmla="*/ 58 h 58"/>
                <a:gd name="T10" fmla="*/ 0 w 33"/>
                <a:gd name="T11" fmla="*/ 2 h 58"/>
              </a:gdLst>
              <a:ahLst/>
              <a:cxnLst>
                <a:cxn ang="0">
                  <a:pos x="T0" y="T1"/>
                </a:cxn>
                <a:cxn ang="0">
                  <a:pos x="T2" y="T3"/>
                </a:cxn>
                <a:cxn ang="0">
                  <a:pos x="T4" y="T5"/>
                </a:cxn>
                <a:cxn ang="0">
                  <a:pos x="T6" y="T7"/>
                </a:cxn>
                <a:cxn ang="0">
                  <a:pos x="T8" y="T9"/>
                </a:cxn>
                <a:cxn ang="0">
                  <a:pos x="T10" y="T11"/>
                </a:cxn>
              </a:cxnLst>
              <a:rect l="0" t="0" r="r" b="b"/>
              <a:pathLst>
                <a:path w="33" h="58">
                  <a:moveTo>
                    <a:pt x="0" y="2"/>
                  </a:moveTo>
                  <a:cubicBezTo>
                    <a:pt x="0" y="2"/>
                    <a:pt x="2" y="1"/>
                    <a:pt x="7" y="1"/>
                  </a:cubicBezTo>
                  <a:cubicBezTo>
                    <a:pt x="12" y="1"/>
                    <a:pt x="14" y="0"/>
                    <a:pt x="24" y="22"/>
                  </a:cubicBezTo>
                  <a:cubicBezTo>
                    <a:pt x="33" y="42"/>
                    <a:pt x="29" y="56"/>
                    <a:pt x="28" y="57"/>
                  </a:cubicBezTo>
                  <a:cubicBezTo>
                    <a:pt x="24" y="58"/>
                    <a:pt x="21" y="58"/>
                    <a:pt x="21" y="58"/>
                  </a:cubicBezTo>
                  <a:cubicBezTo>
                    <a:pt x="21" y="58"/>
                    <a:pt x="25" y="23"/>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9" name="Freeform 315"/>
            <p:cNvSpPr>
              <a:spLocks/>
            </p:cNvSpPr>
            <p:nvPr/>
          </p:nvSpPr>
          <p:spPr bwMode="auto">
            <a:xfrm>
              <a:off x="11127788" y="6107415"/>
              <a:ext cx="268438" cy="311687"/>
            </a:xfrm>
            <a:custGeom>
              <a:avLst/>
              <a:gdLst>
                <a:gd name="T0" fmla="*/ 79 w 124"/>
                <a:gd name="T1" fmla="*/ 101 h 144"/>
                <a:gd name="T2" fmla="*/ 74 w 124"/>
                <a:gd name="T3" fmla="*/ 102 h 144"/>
                <a:gd name="T4" fmla="*/ 57 w 124"/>
                <a:gd name="T5" fmla="*/ 85 h 144"/>
                <a:gd name="T6" fmla="*/ 42 w 124"/>
                <a:gd name="T7" fmla="*/ 61 h 144"/>
                <a:gd name="T8" fmla="*/ 52 w 124"/>
                <a:gd name="T9" fmla="*/ 55 h 144"/>
                <a:gd name="T10" fmla="*/ 31 w 124"/>
                <a:gd name="T11" fmla="*/ 0 h 144"/>
                <a:gd name="T12" fmla="*/ 28 w 124"/>
                <a:gd name="T13" fmla="*/ 1 h 144"/>
                <a:gd name="T14" fmla="*/ 7 w 124"/>
                <a:gd name="T15" fmla="*/ 26 h 144"/>
                <a:gd name="T16" fmla="*/ 26 w 124"/>
                <a:gd name="T17" fmla="*/ 90 h 144"/>
                <a:gd name="T18" fmla="*/ 37 w 124"/>
                <a:gd name="T19" fmla="*/ 104 h 144"/>
                <a:gd name="T20" fmla="*/ 40 w 124"/>
                <a:gd name="T21" fmla="*/ 107 h 144"/>
                <a:gd name="T22" fmla="*/ 101 w 124"/>
                <a:gd name="T23" fmla="*/ 143 h 144"/>
                <a:gd name="T24" fmla="*/ 124 w 124"/>
                <a:gd name="T25" fmla="*/ 133 h 144"/>
                <a:gd name="T26" fmla="*/ 79 w 124"/>
                <a:gd name="T27" fmla="*/ 10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4" h="144">
                  <a:moveTo>
                    <a:pt x="79" y="101"/>
                  </a:moveTo>
                  <a:cubicBezTo>
                    <a:pt x="78" y="101"/>
                    <a:pt x="77" y="102"/>
                    <a:pt x="74" y="102"/>
                  </a:cubicBezTo>
                  <a:cubicBezTo>
                    <a:pt x="71" y="101"/>
                    <a:pt x="63" y="92"/>
                    <a:pt x="57" y="85"/>
                  </a:cubicBezTo>
                  <a:cubicBezTo>
                    <a:pt x="52" y="79"/>
                    <a:pt x="41" y="65"/>
                    <a:pt x="42" y="61"/>
                  </a:cubicBezTo>
                  <a:cubicBezTo>
                    <a:pt x="43" y="54"/>
                    <a:pt x="48" y="56"/>
                    <a:pt x="52" y="55"/>
                  </a:cubicBezTo>
                  <a:cubicBezTo>
                    <a:pt x="52" y="47"/>
                    <a:pt x="52" y="20"/>
                    <a:pt x="31" y="0"/>
                  </a:cubicBezTo>
                  <a:cubicBezTo>
                    <a:pt x="30" y="0"/>
                    <a:pt x="29" y="1"/>
                    <a:pt x="28" y="1"/>
                  </a:cubicBezTo>
                  <a:cubicBezTo>
                    <a:pt x="20" y="7"/>
                    <a:pt x="11" y="13"/>
                    <a:pt x="7" y="26"/>
                  </a:cubicBezTo>
                  <a:cubicBezTo>
                    <a:pt x="4" y="36"/>
                    <a:pt x="0" y="52"/>
                    <a:pt x="26" y="90"/>
                  </a:cubicBezTo>
                  <a:cubicBezTo>
                    <a:pt x="29" y="94"/>
                    <a:pt x="32" y="99"/>
                    <a:pt x="37" y="104"/>
                  </a:cubicBezTo>
                  <a:cubicBezTo>
                    <a:pt x="38" y="105"/>
                    <a:pt x="39" y="106"/>
                    <a:pt x="40" y="107"/>
                  </a:cubicBezTo>
                  <a:cubicBezTo>
                    <a:pt x="73" y="144"/>
                    <a:pt x="90" y="143"/>
                    <a:pt x="101" y="143"/>
                  </a:cubicBezTo>
                  <a:cubicBezTo>
                    <a:pt x="111" y="142"/>
                    <a:pt x="118" y="138"/>
                    <a:pt x="124" y="133"/>
                  </a:cubicBezTo>
                  <a:cubicBezTo>
                    <a:pt x="117" y="126"/>
                    <a:pt x="99" y="108"/>
                    <a:pt x="7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80" name="Freeform 316"/>
            <p:cNvSpPr>
              <a:spLocks/>
            </p:cNvSpPr>
            <p:nvPr/>
          </p:nvSpPr>
          <p:spPr bwMode="auto">
            <a:xfrm>
              <a:off x="11303764" y="6304269"/>
              <a:ext cx="110358" cy="85006"/>
            </a:xfrm>
            <a:custGeom>
              <a:avLst/>
              <a:gdLst>
                <a:gd name="T0" fmla="*/ 50 w 51"/>
                <a:gd name="T1" fmla="*/ 31 h 39"/>
                <a:gd name="T2" fmla="*/ 1 w 51"/>
                <a:gd name="T3" fmla="*/ 1 h 39"/>
                <a:gd name="T4" fmla="*/ 0 w 51"/>
                <a:gd name="T5" fmla="*/ 6 h 39"/>
                <a:gd name="T6" fmla="*/ 17 w 51"/>
                <a:gd name="T7" fmla="*/ 15 h 39"/>
                <a:gd name="T8" fmla="*/ 47 w 51"/>
                <a:gd name="T9" fmla="*/ 39 h 39"/>
                <a:gd name="T10" fmla="*/ 48 w 51"/>
                <a:gd name="T11" fmla="*/ 37 h 39"/>
                <a:gd name="T12" fmla="*/ 50 w 51"/>
                <a:gd name="T13" fmla="*/ 31 h 39"/>
              </a:gdLst>
              <a:ahLst/>
              <a:cxnLst>
                <a:cxn ang="0">
                  <a:pos x="T0" y="T1"/>
                </a:cxn>
                <a:cxn ang="0">
                  <a:pos x="T2" y="T3"/>
                </a:cxn>
                <a:cxn ang="0">
                  <a:pos x="T4" y="T5"/>
                </a:cxn>
                <a:cxn ang="0">
                  <a:pos x="T6" y="T7"/>
                </a:cxn>
                <a:cxn ang="0">
                  <a:pos x="T8" y="T9"/>
                </a:cxn>
                <a:cxn ang="0">
                  <a:pos x="T10" y="T11"/>
                </a:cxn>
                <a:cxn ang="0">
                  <a:pos x="T12" y="T13"/>
                </a:cxn>
              </a:cxnLst>
              <a:rect l="0" t="0" r="r" b="b"/>
              <a:pathLst>
                <a:path w="51" h="39">
                  <a:moveTo>
                    <a:pt x="50" y="31"/>
                  </a:moveTo>
                  <a:cubicBezTo>
                    <a:pt x="28" y="1"/>
                    <a:pt x="2" y="0"/>
                    <a:pt x="1" y="1"/>
                  </a:cubicBezTo>
                  <a:cubicBezTo>
                    <a:pt x="0" y="3"/>
                    <a:pt x="0" y="4"/>
                    <a:pt x="0" y="6"/>
                  </a:cubicBezTo>
                  <a:cubicBezTo>
                    <a:pt x="3" y="7"/>
                    <a:pt x="8" y="10"/>
                    <a:pt x="17" y="15"/>
                  </a:cubicBezTo>
                  <a:cubicBezTo>
                    <a:pt x="34" y="25"/>
                    <a:pt x="43" y="34"/>
                    <a:pt x="47" y="39"/>
                  </a:cubicBezTo>
                  <a:cubicBezTo>
                    <a:pt x="47" y="38"/>
                    <a:pt x="48" y="38"/>
                    <a:pt x="48" y="37"/>
                  </a:cubicBezTo>
                  <a:cubicBezTo>
                    <a:pt x="51" y="35"/>
                    <a:pt x="51" y="32"/>
                    <a:pt x="50"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Tree>
    <p:extLst>
      <p:ext uri="{BB962C8B-B14F-4D97-AF65-F5344CB8AC3E}">
        <p14:creationId xmlns:p14="http://schemas.microsoft.com/office/powerpoint/2010/main" val="357593908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heel(1)">
                                      <p:cBhvr>
                                        <p:cTn id="7" dur="10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500"/>
                                        <p:tgtEl>
                                          <p:spTgt spid="28"/>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wheel(1)">
                                      <p:cBhvr>
                                        <p:cTn id="22" dur="1000"/>
                                        <p:tgtEl>
                                          <p:spTgt spid="3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fade">
                                      <p:cBhvr>
                                        <p:cTn id="27" dur="500"/>
                                        <p:tgtEl>
                                          <p:spTgt spid="5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fade">
                                      <p:cBhvr>
                                        <p:cTn id="32" dur="500"/>
                                        <p:tgtEl>
                                          <p:spTgt spid="21"/>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wheel(1)">
                                      <p:cBhvr>
                                        <p:cTn id="37" dur="1000"/>
                                        <p:tgtEl>
                                          <p:spTgt spid="3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fade">
                                      <p:cBhvr>
                                        <p:cTn id="42" dur="500"/>
                                        <p:tgtEl>
                                          <p:spTgt spid="6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500"/>
                                        <p:tgtEl>
                                          <p:spTgt spid="27"/>
                                        </p:tgtEl>
                                      </p:cBhvr>
                                    </p:animEffect>
                                  </p:childTnLst>
                                </p:cTn>
                              </p:par>
                            </p:childTnLst>
                          </p:cTn>
                        </p:par>
                      </p:childTnLst>
                    </p:cTn>
                  </p:par>
                  <p:par>
                    <p:cTn id="48" fill="hold">
                      <p:stCondLst>
                        <p:cond delay="indefinite"/>
                      </p:stCondLst>
                      <p:childTnLst>
                        <p:par>
                          <p:cTn id="49" fill="hold">
                            <p:stCondLst>
                              <p:cond delay="0"/>
                            </p:stCondLst>
                            <p:childTnLst>
                              <p:par>
                                <p:cTn id="50" presetID="21" presetClass="entr" presetSubtype="1" fill="hold" grpId="0" nodeType="clickEffect">
                                  <p:stCondLst>
                                    <p:cond delay="0"/>
                                  </p:stCondLst>
                                  <p:childTnLst>
                                    <p:set>
                                      <p:cBhvr>
                                        <p:cTn id="51" dur="1" fill="hold">
                                          <p:stCondLst>
                                            <p:cond delay="0"/>
                                          </p:stCondLst>
                                        </p:cTn>
                                        <p:tgtEl>
                                          <p:spTgt spid="38"/>
                                        </p:tgtEl>
                                        <p:attrNameLst>
                                          <p:attrName>style.visibility</p:attrName>
                                        </p:attrNameLst>
                                      </p:cBhvr>
                                      <p:to>
                                        <p:strVal val="visible"/>
                                      </p:to>
                                    </p:set>
                                    <p:animEffect transition="in" filter="wheel(1)">
                                      <p:cBhvr>
                                        <p:cTn id="52" dur="1000"/>
                                        <p:tgtEl>
                                          <p:spTgt spid="38"/>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500"/>
                                        <p:tgtEl>
                                          <p:spTgt spid="47"/>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fade">
                                      <p:cBhvr>
                                        <p:cTn id="62" dur="500"/>
                                        <p:tgtEl>
                                          <p:spTgt spid="24"/>
                                        </p:tgtEl>
                                      </p:cBhvr>
                                    </p:animEffect>
                                  </p:childTnLst>
                                </p:cTn>
                              </p:par>
                            </p:childTnLst>
                          </p:cTn>
                        </p:par>
                      </p:childTnLst>
                    </p:cTn>
                  </p:par>
                  <p:par>
                    <p:cTn id="63" fill="hold">
                      <p:stCondLst>
                        <p:cond delay="indefinite"/>
                      </p:stCondLst>
                      <p:childTnLst>
                        <p:par>
                          <p:cTn id="64" fill="hold">
                            <p:stCondLst>
                              <p:cond delay="0"/>
                            </p:stCondLst>
                            <p:childTnLst>
                              <p:par>
                                <p:cTn id="65" presetID="21" presetClass="entr" presetSubtype="1" fill="hold" grpId="0" nodeType="click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wheel(1)">
                                      <p:cBhvr>
                                        <p:cTn id="67" dur="1000"/>
                                        <p:tgtEl>
                                          <p:spTgt spid="41"/>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9"/>
                                        </p:tgtEl>
                                        <p:attrNameLst>
                                          <p:attrName>style.visibility</p:attrName>
                                        </p:attrNameLst>
                                      </p:cBhvr>
                                      <p:to>
                                        <p:strVal val="visible"/>
                                      </p:to>
                                    </p:set>
                                    <p:animEffect transition="in" filter="fade">
                                      <p:cBhvr>
                                        <p:cTn id="72" dur="500"/>
                                        <p:tgtEl>
                                          <p:spTgt spid="49"/>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23"/>
                                        </p:tgtEl>
                                        <p:attrNameLst>
                                          <p:attrName>style.visibility</p:attrName>
                                        </p:attrNameLst>
                                      </p:cBhvr>
                                      <p:to>
                                        <p:strVal val="visible"/>
                                      </p:to>
                                    </p:set>
                                    <p:animEffect transition="in" filter="fade">
                                      <p:cBhvr>
                                        <p:cTn id="77" dur="500"/>
                                        <p:tgtEl>
                                          <p:spTgt spid="23"/>
                                        </p:tgtEl>
                                      </p:cBhvr>
                                    </p:animEffect>
                                  </p:childTnLst>
                                </p:cTn>
                              </p:par>
                            </p:childTnLst>
                          </p:cTn>
                        </p:par>
                      </p:childTnLst>
                    </p:cTn>
                  </p:par>
                  <p:par>
                    <p:cTn id="78" fill="hold">
                      <p:stCondLst>
                        <p:cond delay="indefinite"/>
                      </p:stCondLst>
                      <p:childTnLst>
                        <p:par>
                          <p:cTn id="79" fill="hold">
                            <p:stCondLst>
                              <p:cond delay="0"/>
                            </p:stCondLst>
                            <p:childTnLst>
                              <p:par>
                                <p:cTn id="80" presetID="21" presetClass="entr" presetSubtype="1" fill="hold" grpId="0" nodeType="clickEffect">
                                  <p:stCondLst>
                                    <p:cond delay="0"/>
                                  </p:stCondLst>
                                  <p:childTnLst>
                                    <p:set>
                                      <p:cBhvr>
                                        <p:cTn id="81" dur="1" fill="hold">
                                          <p:stCondLst>
                                            <p:cond delay="0"/>
                                          </p:stCondLst>
                                        </p:cTn>
                                        <p:tgtEl>
                                          <p:spTgt spid="43"/>
                                        </p:tgtEl>
                                        <p:attrNameLst>
                                          <p:attrName>style.visibility</p:attrName>
                                        </p:attrNameLst>
                                      </p:cBhvr>
                                      <p:to>
                                        <p:strVal val="visible"/>
                                      </p:to>
                                    </p:set>
                                    <p:animEffect transition="in" filter="wheel(1)">
                                      <p:cBhvr>
                                        <p:cTn id="82" dur="1000"/>
                                        <p:tgtEl>
                                          <p:spTgt spid="43"/>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56"/>
                                        </p:tgtEl>
                                        <p:attrNameLst>
                                          <p:attrName>style.visibility</p:attrName>
                                        </p:attrNameLst>
                                      </p:cBhvr>
                                      <p:to>
                                        <p:strVal val="visible"/>
                                      </p:to>
                                    </p:set>
                                    <p:animEffect transition="in" filter="fade">
                                      <p:cBhvr>
                                        <p:cTn id="87" dur="500"/>
                                        <p:tgtEl>
                                          <p:spTgt spid="56"/>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26"/>
                                        </p:tgtEl>
                                        <p:attrNameLst>
                                          <p:attrName>style.visibility</p:attrName>
                                        </p:attrNameLst>
                                      </p:cBhvr>
                                      <p:to>
                                        <p:strVal val="visible"/>
                                      </p:to>
                                    </p:set>
                                    <p:animEffect transition="in" filter="fade">
                                      <p:cBhvr>
                                        <p:cTn id="92" dur="500"/>
                                        <p:tgtEl>
                                          <p:spTgt spid="26"/>
                                        </p:tgtEl>
                                      </p:cBhvr>
                                    </p:animEffect>
                                  </p:childTnLst>
                                </p:cTn>
                              </p:par>
                            </p:childTnLst>
                          </p:cTn>
                        </p:par>
                      </p:childTnLst>
                    </p:cTn>
                  </p:par>
                  <p:par>
                    <p:cTn id="93" fill="hold">
                      <p:stCondLst>
                        <p:cond delay="indefinite"/>
                      </p:stCondLst>
                      <p:childTnLst>
                        <p:par>
                          <p:cTn id="94" fill="hold">
                            <p:stCondLst>
                              <p:cond delay="0"/>
                            </p:stCondLst>
                            <p:childTnLst>
                              <p:par>
                                <p:cTn id="95" presetID="21" presetClass="entr" presetSubtype="1" fill="hold" grpId="0" nodeType="clickEffect">
                                  <p:stCondLst>
                                    <p:cond delay="0"/>
                                  </p:stCondLst>
                                  <p:childTnLst>
                                    <p:set>
                                      <p:cBhvr>
                                        <p:cTn id="96" dur="1" fill="hold">
                                          <p:stCondLst>
                                            <p:cond delay="0"/>
                                          </p:stCondLst>
                                        </p:cTn>
                                        <p:tgtEl>
                                          <p:spTgt spid="45"/>
                                        </p:tgtEl>
                                        <p:attrNameLst>
                                          <p:attrName>style.visibility</p:attrName>
                                        </p:attrNameLst>
                                      </p:cBhvr>
                                      <p:to>
                                        <p:strVal val="visible"/>
                                      </p:to>
                                    </p:set>
                                    <p:animEffect transition="in" filter="wheel(1)">
                                      <p:cBhvr>
                                        <p:cTn id="97" dur="1000"/>
                                        <p:tgtEl>
                                          <p:spTgt spid="45"/>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57"/>
                                        </p:tgtEl>
                                        <p:attrNameLst>
                                          <p:attrName>style.visibility</p:attrName>
                                        </p:attrNameLst>
                                      </p:cBhvr>
                                      <p:to>
                                        <p:strVal val="visible"/>
                                      </p:to>
                                    </p:set>
                                    <p:animEffect transition="in" filter="fade">
                                      <p:cBhvr>
                                        <p:cTn id="102" dur="500"/>
                                        <p:tgtEl>
                                          <p:spTgt spid="57"/>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25"/>
                                        </p:tgtEl>
                                        <p:attrNameLst>
                                          <p:attrName>style.visibility</p:attrName>
                                        </p:attrNameLst>
                                      </p:cBhvr>
                                      <p:to>
                                        <p:strVal val="visible"/>
                                      </p:to>
                                    </p:set>
                                    <p:animEffect transition="in" filter="fade">
                                      <p:cBhvr>
                                        <p:cTn id="107" dur="500"/>
                                        <p:tgtEl>
                                          <p:spTgt spid="25"/>
                                        </p:tgtEl>
                                      </p:cBhvr>
                                    </p:animEffect>
                                  </p:childTnLst>
                                </p:cTn>
                              </p:par>
                            </p:childTnLst>
                          </p:cTn>
                        </p:par>
                      </p:childTnLst>
                    </p:cTn>
                  </p:par>
                  <p:par>
                    <p:cTn id="108" fill="hold">
                      <p:stCondLst>
                        <p:cond delay="indefinite"/>
                      </p:stCondLst>
                      <p:childTnLst>
                        <p:par>
                          <p:cTn id="109" fill="hold">
                            <p:stCondLst>
                              <p:cond delay="0"/>
                            </p:stCondLst>
                            <p:childTnLst>
                              <p:par>
                                <p:cTn id="110" presetID="21" presetClass="entr" presetSubtype="1" fill="hold" grpId="0" nodeType="clickEffect">
                                  <p:stCondLst>
                                    <p:cond delay="0"/>
                                  </p:stCondLst>
                                  <p:childTnLst>
                                    <p:set>
                                      <p:cBhvr>
                                        <p:cTn id="111" dur="1" fill="hold">
                                          <p:stCondLst>
                                            <p:cond delay="0"/>
                                          </p:stCondLst>
                                        </p:cTn>
                                        <p:tgtEl>
                                          <p:spTgt spid="32"/>
                                        </p:tgtEl>
                                        <p:attrNameLst>
                                          <p:attrName>style.visibility</p:attrName>
                                        </p:attrNameLst>
                                      </p:cBhvr>
                                      <p:to>
                                        <p:strVal val="visible"/>
                                      </p:to>
                                    </p:set>
                                    <p:animEffect transition="in" filter="wheel(1)">
                                      <p:cBhvr>
                                        <p:cTn id="112" dur="1000"/>
                                        <p:tgtEl>
                                          <p:spTgt spid="32"/>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58"/>
                                        </p:tgtEl>
                                        <p:attrNameLst>
                                          <p:attrName>style.visibility</p:attrName>
                                        </p:attrNameLst>
                                      </p:cBhvr>
                                      <p:to>
                                        <p:strVal val="visible"/>
                                      </p:to>
                                    </p:set>
                                    <p:animEffect transition="in" filter="fade">
                                      <p:cBhvr>
                                        <p:cTn id="117" dur="500"/>
                                        <p:tgtEl>
                                          <p:spTgt spid="58"/>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grpId="0" nodeType="clickEffect">
                                  <p:stCondLst>
                                    <p:cond delay="0"/>
                                  </p:stCondLst>
                                  <p:childTnLst>
                                    <p:set>
                                      <p:cBhvr>
                                        <p:cTn id="121" dur="1" fill="hold">
                                          <p:stCondLst>
                                            <p:cond delay="0"/>
                                          </p:stCondLst>
                                        </p:cTn>
                                        <p:tgtEl>
                                          <p:spTgt spid="22"/>
                                        </p:tgtEl>
                                        <p:attrNameLst>
                                          <p:attrName>style.visibility</p:attrName>
                                        </p:attrNameLst>
                                      </p:cBhvr>
                                      <p:to>
                                        <p:strVal val="visible"/>
                                      </p:to>
                                    </p:set>
                                    <p:animEffect transition="in" filter="fade">
                                      <p:cBhvr>
                                        <p:cTn id="122" dur="500"/>
                                        <p:tgtEl>
                                          <p:spTgt spid="22"/>
                                        </p:tgtEl>
                                      </p:cBhvr>
                                    </p:animEffect>
                                  </p:childTnLst>
                                </p:cTn>
                              </p:par>
                            </p:childTnLst>
                          </p:cTn>
                        </p:par>
                      </p:childTnLst>
                    </p:cTn>
                  </p:par>
                  <p:par>
                    <p:cTn id="123" fill="hold">
                      <p:stCondLst>
                        <p:cond delay="indefinite"/>
                      </p:stCondLst>
                      <p:childTnLst>
                        <p:par>
                          <p:cTn id="124" fill="hold">
                            <p:stCondLst>
                              <p:cond delay="0"/>
                            </p:stCondLst>
                            <p:childTnLst>
                              <p:par>
                                <p:cTn id="125" presetID="21" presetClass="entr" presetSubtype="1" fill="hold" grpId="0" nodeType="clickEffect">
                                  <p:stCondLst>
                                    <p:cond delay="0"/>
                                  </p:stCondLst>
                                  <p:childTnLst>
                                    <p:set>
                                      <p:cBhvr>
                                        <p:cTn id="126" dur="1" fill="hold">
                                          <p:stCondLst>
                                            <p:cond delay="0"/>
                                          </p:stCondLst>
                                        </p:cTn>
                                        <p:tgtEl>
                                          <p:spTgt spid="33"/>
                                        </p:tgtEl>
                                        <p:attrNameLst>
                                          <p:attrName>style.visibility</p:attrName>
                                        </p:attrNameLst>
                                      </p:cBhvr>
                                      <p:to>
                                        <p:strVal val="visible"/>
                                      </p:to>
                                    </p:set>
                                    <p:animEffect transition="in" filter="wheel(1)">
                                      <p:cBhvr>
                                        <p:cTn id="127" dur="1000"/>
                                        <p:tgtEl>
                                          <p:spTgt spid="33"/>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grpId="0" nodeType="clickEffect">
                                  <p:stCondLst>
                                    <p:cond delay="0"/>
                                  </p:stCondLst>
                                  <p:childTnLst>
                                    <p:set>
                                      <p:cBhvr>
                                        <p:cTn id="131" dur="1" fill="hold">
                                          <p:stCondLst>
                                            <p:cond delay="0"/>
                                          </p:stCondLst>
                                        </p:cTn>
                                        <p:tgtEl>
                                          <p:spTgt spid="59"/>
                                        </p:tgtEl>
                                        <p:attrNameLst>
                                          <p:attrName>style.visibility</p:attrName>
                                        </p:attrNameLst>
                                      </p:cBhvr>
                                      <p:to>
                                        <p:strVal val="visible"/>
                                      </p:to>
                                    </p:set>
                                    <p:animEffect transition="in" filter="fade">
                                      <p:cBhvr>
                                        <p:cTn id="132" dur="500"/>
                                        <p:tgtEl>
                                          <p:spTgt spid="59"/>
                                        </p:tgtEl>
                                      </p:cBhvr>
                                    </p:animEffect>
                                  </p:childTnLst>
                                </p:cTn>
                              </p:par>
                            </p:childTnLst>
                          </p:cTn>
                        </p:par>
                      </p:childTnLst>
                    </p:cTn>
                  </p:par>
                  <p:par>
                    <p:cTn id="133" fill="hold">
                      <p:stCondLst>
                        <p:cond delay="indefinite"/>
                      </p:stCondLst>
                      <p:childTnLst>
                        <p:par>
                          <p:cTn id="134" fill="hold">
                            <p:stCondLst>
                              <p:cond delay="0"/>
                            </p:stCondLst>
                            <p:childTnLst>
                              <p:par>
                                <p:cTn id="135" presetID="10" presetClass="entr" presetSubtype="0" fill="hold" grpId="0" nodeType="clickEffect">
                                  <p:stCondLst>
                                    <p:cond delay="0"/>
                                  </p:stCondLst>
                                  <p:childTnLst>
                                    <p:set>
                                      <p:cBhvr>
                                        <p:cTn id="136" dur="1" fill="hold">
                                          <p:stCondLst>
                                            <p:cond delay="0"/>
                                          </p:stCondLst>
                                        </p:cTn>
                                        <p:tgtEl>
                                          <p:spTgt spid="62"/>
                                        </p:tgtEl>
                                        <p:attrNameLst>
                                          <p:attrName>style.visibility</p:attrName>
                                        </p:attrNameLst>
                                      </p:cBhvr>
                                      <p:to>
                                        <p:strVal val="visible"/>
                                      </p:to>
                                    </p:set>
                                    <p:animEffect transition="in" filter="fade">
                                      <p:cBhvr>
                                        <p:cTn id="137" dur="500"/>
                                        <p:tgtEl>
                                          <p:spTgt spid="62"/>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61"/>
                                        </p:tgtEl>
                                        <p:attrNameLst>
                                          <p:attrName>style.visibility</p:attrName>
                                        </p:attrNameLst>
                                      </p:cBhvr>
                                      <p:to>
                                        <p:strVal val="visible"/>
                                      </p:to>
                                    </p:set>
                                    <p:animEffect transition="in" filter="fade">
                                      <p:cBhvr>
                                        <p:cTn id="140" dur="500"/>
                                        <p:tgtEl>
                                          <p:spTgt spid="61"/>
                                        </p:tgtEl>
                                      </p:cBhvr>
                                    </p:animEffect>
                                  </p:childTnLst>
                                </p:cTn>
                              </p:par>
                            </p:childTnLst>
                          </p:cTn>
                        </p:par>
                      </p:childTnLst>
                    </p:cTn>
                  </p:par>
                  <p:par>
                    <p:cTn id="141" fill="hold">
                      <p:stCondLst>
                        <p:cond delay="indefinite"/>
                      </p:stCondLst>
                      <p:childTnLst>
                        <p:par>
                          <p:cTn id="142" fill="hold">
                            <p:stCondLst>
                              <p:cond delay="0"/>
                            </p:stCondLst>
                            <p:childTnLst>
                              <p:par>
                                <p:cTn id="143" presetID="10" presetClass="entr" presetSubtype="0" fill="hold" grpId="0" nodeType="clickEffect">
                                  <p:stCondLst>
                                    <p:cond delay="0"/>
                                  </p:stCondLst>
                                  <p:childTnLst>
                                    <p:set>
                                      <p:cBhvr>
                                        <p:cTn id="144" dur="1" fill="hold">
                                          <p:stCondLst>
                                            <p:cond delay="0"/>
                                          </p:stCondLst>
                                        </p:cTn>
                                        <p:tgtEl>
                                          <p:spTgt spid="65"/>
                                        </p:tgtEl>
                                        <p:attrNameLst>
                                          <p:attrName>style.visibility</p:attrName>
                                        </p:attrNameLst>
                                      </p:cBhvr>
                                      <p:to>
                                        <p:strVal val="visible"/>
                                      </p:to>
                                    </p:set>
                                    <p:animEffect transition="in" filter="fade">
                                      <p:cBhvr>
                                        <p:cTn id="145" dur="500"/>
                                        <p:tgtEl>
                                          <p:spTgt spid="65"/>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66"/>
                                        </p:tgtEl>
                                        <p:attrNameLst>
                                          <p:attrName>style.visibility</p:attrName>
                                        </p:attrNameLst>
                                      </p:cBhvr>
                                      <p:to>
                                        <p:strVal val="visible"/>
                                      </p:to>
                                    </p:set>
                                    <p:animEffect transition="in" filter="fade">
                                      <p:cBhvr>
                                        <p:cTn id="148" dur="500"/>
                                        <p:tgtEl>
                                          <p:spTgt spid="66"/>
                                        </p:tgtEl>
                                      </p:cBhvr>
                                    </p:animEffect>
                                  </p:childTnLst>
                                </p:cTn>
                              </p:par>
                            </p:childTnLst>
                          </p:cTn>
                        </p:par>
                      </p:childTnLst>
                    </p:cTn>
                  </p:par>
                  <p:par>
                    <p:cTn id="149" fill="hold">
                      <p:stCondLst>
                        <p:cond delay="indefinite"/>
                      </p:stCondLst>
                      <p:childTnLst>
                        <p:par>
                          <p:cTn id="150" fill="hold">
                            <p:stCondLst>
                              <p:cond delay="0"/>
                            </p:stCondLst>
                            <p:childTnLst>
                              <p:par>
                                <p:cTn id="151" presetID="10" presetClass="entr" presetSubtype="0" fill="hold" grpId="0" nodeType="clickEffect">
                                  <p:stCondLst>
                                    <p:cond delay="0"/>
                                  </p:stCondLst>
                                  <p:childTnLst>
                                    <p:set>
                                      <p:cBhvr>
                                        <p:cTn id="152" dur="1" fill="hold">
                                          <p:stCondLst>
                                            <p:cond delay="0"/>
                                          </p:stCondLst>
                                        </p:cTn>
                                        <p:tgtEl>
                                          <p:spTgt spid="63"/>
                                        </p:tgtEl>
                                        <p:attrNameLst>
                                          <p:attrName>style.visibility</p:attrName>
                                        </p:attrNameLst>
                                      </p:cBhvr>
                                      <p:to>
                                        <p:strVal val="visible"/>
                                      </p:to>
                                    </p:set>
                                    <p:animEffect transition="in" filter="fade">
                                      <p:cBhvr>
                                        <p:cTn id="153" dur="500"/>
                                        <p:tgtEl>
                                          <p:spTgt spid="63"/>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64"/>
                                        </p:tgtEl>
                                        <p:attrNameLst>
                                          <p:attrName>style.visibility</p:attrName>
                                        </p:attrNameLst>
                                      </p:cBhvr>
                                      <p:to>
                                        <p:strVal val="visible"/>
                                      </p:to>
                                    </p:set>
                                    <p:animEffect transition="in" filter="fade">
                                      <p:cBhvr>
                                        <p:cTn id="156"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8" grpId="0" animBg="1"/>
      <p:bldP spid="41" grpId="0" animBg="1"/>
      <p:bldP spid="43" grpId="0" animBg="1"/>
      <p:bldP spid="45" grpId="0" animBg="1"/>
      <p:bldP spid="47" grpId="0"/>
      <p:bldP spid="49" grpId="0"/>
      <p:bldP spid="50" grpId="0"/>
      <p:bldP spid="51" grpId="0"/>
      <p:bldP spid="56" grpId="0"/>
      <p:bldP spid="57" grpId="0"/>
      <p:bldP spid="58" grpId="0"/>
      <p:bldP spid="59" grpId="0"/>
      <p:bldP spid="60" grpId="0"/>
      <p:bldP spid="61" grpId="0"/>
      <p:bldP spid="62" grpId="0" animBg="1"/>
      <p:bldP spid="63" grpId="0"/>
      <p:bldP spid="64" grpId="0" animBg="1"/>
      <p:bldP spid="65" grpId="0"/>
      <p:bldP spid="6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
        <p:nvSpPr>
          <p:cNvPr id="34" name="Text Placeholder 32"/>
          <p:cNvSpPr txBox="1">
            <a:spLocks/>
          </p:cNvSpPr>
          <p:nvPr/>
        </p:nvSpPr>
        <p:spPr>
          <a:xfrm>
            <a:off x="2530985" y="2487187"/>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35" name="Text Placeholder 33"/>
          <p:cNvSpPr txBox="1">
            <a:spLocks/>
          </p:cNvSpPr>
          <p:nvPr/>
        </p:nvSpPr>
        <p:spPr>
          <a:xfrm>
            <a:off x="2530986" y="2255175"/>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lt"/>
                <a:cs typeface="+mn-ea"/>
                <a:sym typeface="+mn-lt"/>
              </a:rPr>
              <a:t>创意策略</a:t>
            </a:r>
            <a:endParaRPr lang="en-AU" sz="1200" dirty="0">
              <a:solidFill>
                <a:srgbClr val="7F7F7F"/>
              </a:solidFill>
              <a:latin typeface="+mn-lt"/>
              <a:cs typeface="+mn-ea"/>
              <a:sym typeface="+mn-lt"/>
            </a:endParaRPr>
          </a:p>
        </p:txBody>
      </p:sp>
      <p:sp>
        <p:nvSpPr>
          <p:cNvPr id="36" name="Oval 35"/>
          <p:cNvSpPr>
            <a:spLocks noChangeAspect="1"/>
          </p:cNvSpPr>
          <p:nvPr/>
        </p:nvSpPr>
        <p:spPr>
          <a:xfrm>
            <a:off x="3080086" y="1574553"/>
            <a:ext cx="551920" cy="55199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AU" dirty="0">
                <a:solidFill>
                  <a:schemeClr val="bg1"/>
                </a:solidFill>
                <a:cs typeface="+mn-ea"/>
                <a:sym typeface="+mn-lt"/>
              </a:rPr>
              <a:t>1</a:t>
            </a:r>
            <a:endParaRPr lang="en-US" dirty="0">
              <a:solidFill>
                <a:schemeClr val="bg1"/>
              </a:solidFill>
              <a:cs typeface="+mn-ea"/>
              <a:sym typeface="+mn-lt"/>
            </a:endParaRPr>
          </a:p>
        </p:txBody>
      </p:sp>
      <p:sp>
        <p:nvSpPr>
          <p:cNvPr id="37" name="Text Placeholder 32"/>
          <p:cNvSpPr txBox="1">
            <a:spLocks/>
          </p:cNvSpPr>
          <p:nvPr/>
        </p:nvSpPr>
        <p:spPr>
          <a:xfrm>
            <a:off x="1263731" y="4031984"/>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39" name="Text Placeholder 33"/>
          <p:cNvSpPr txBox="1">
            <a:spLocks/>
          </p:cNvSpPr>
          <p:nvPr/>
        </p:nvSpPr>
        <p:spPr>
          <a:xfrm>
            <a:off x="1263732" y="3799972"/>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lt"/>
                <a:cs typeface="+mn-ea"/>
                <a:sym typeface="+mn-lt"/>
              </a:rPr>
              <a:t>概念策略</a:t>
            </a:r>
            <a:endParaRPr lang="en-AU" sz="1200" dirty="0">
              <a:solidFill>
                <a:srgbClr val="7F7F7F"/>
              </a:solidFill>
              <a:latin typeface="+mn-lt"/>
              <a:cs typeface="+mn-ea"/>
              <a:sym typeface="+mn-lt"/>
            </a:endParaRPr>
          </a:p>
        </p:txBody>
      </p:sp>
      <p:sp>
        <p:nvSpPr>
          <p:cNvPr id="40" name="Oval 39"/>
          <p:cNvSpPr>
            <a:spLocks noChangeAspect="1"/>
          </p:cNvSpPr>
          <p:nvPr/>
        </p:nvSpPr>
        <p:spPr>
          <a:xfrm>
            <a:off x="1812832" y="3119350"/>
            <a:ext cx="551920" cy="55199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AU" dirty="0">
                <a:solidFill>
                  <a:srgbClr val="FFFFFF"/>
                </a:solidFill>
                <a:cs typeface="+mn-ea"/>
                <a:sym typeface="+mn-lt"/>
              </a:rPr>
              <a:t>2</a:t>
            </a:r>
          </a:p>
        </p:txBody>
      </p:sp>
      <p:sp>
        <p:nvSpPr>
          <p:cNvPr id="42" name="Text Placeholder 32"/>
          <p:cNvSpPr txBox="1">
            <a:spLocks/>
          </p:cNvSpPr>
          <p:nvPr/>
        </p:nvSpPr>
        <p:spPr>
          <a:xfrm>
            <a:off x="2530985" y="5435567"/>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44" name="Text Placeholder 33"/>
          <p:cNvSpPr txBox="1">
            <a:spLocks/>
          </p:cNvSpPr>
          <p:nvPr/>
        </p:nvSpPr>
        <p:spPr>
          <a:xfrm>
            <a:off x="2530986" y="5203555"/>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lt"/>
                <a:cs typeface="+mn-ea"/>
                <a:sym typeface="+mn-lt"/>
              </a:rPr>
              <a:t>数据分析</a:t>
            </a:r>
            <a:endParaRPr lang="en-AU" sz="1200" dirty="0">
              <a:solidFill>
                <a:srgbClr val="7F7F7F"/>
              </a:solidFill>
              <a:latin typeface="+mn-lt"/>
              <a:cs typeface="+mn-ea"/>
              <a:sym typeface="+mn-lt"/>
            </a:endParaRPr>
          </a:p>
        </p:txBody>
      </p:sp>
      <p:sp>
        <p:nvSpPr>
          <p:cNvPr id="46" name="Oval 45"/>
          <p:cNvSpPr>
            <a:spLocks noChangeAspect="1"/>
          </p:cNvSpPr>
          <p:nvPr/>
        </p:nvSpPr>
        <p:spPr>
          <a:xfrm>
            <a:off x="3080086" y="4522933"/>
            <a:ext cx="551920" cy="55199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AU" dirty="0">
                <a:solidFill>
                  <a:srgbClr val="FFFFFF"/>
                </a:solidFill>
                <a:cs typeface="+mn-ea"/>
                <a:sym typeface="+mn-lt"/>
              </a:rPr>
              <a:t>3</a:t>
            </a:r>
            <a:endParaRPr lang="en-US" dirty="0">
              <a:solidFill>
                <a:srgbClr val="FFFFFF"/>
              </a:solidFill>
              <a:cs typeface="+mn-ea"/>
              <a:sym typeface="+mn-lt"/>
            </a:endParaRPr>
          </a:p>
        </p:txBody>
      </p:sp>
      <p:cxnSp>
        <p:nvCxnSpPr>
          <p:cNvPr id="48" name="Elbow Connector 47"/>
          <p:cNvCxnSpPr/>
          <p:nvPr/>
        </p:nvCxnSpPr>
        <p:spPr>
          <a:xfrm rot="10800000" flipV="1">
            <a:off x="3777273" y="3401725"/>
            <a:ext cx="1792321" cy="1396104"/>
          </a:xfrm>
          <a:prstGeom prst="bentConnector3">
            <a:avLst>
              <a:gd name="adj1" fmla="val 50000"/>
            </a:avLst>
          </a:prstGeom>
          <a:ln w="635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1" name="Elbow Connector 50"/>
          <p:cNvCxnSpPr/>
          <p:nvPr/>
        </p:nvCxnSpPr>
        <p:spPr>
          <a:xfrm rot="10800000">
            <a:off x="2510466" y="3401725"/>
            <a:ext cx="3239578" cy="479966"/>
          </a:xfrm>
          <a:prstGeom prst="bentConnector3">
            <a:avLst>
              <a:gd name="adj1" fmla="val 50000"/>
            </a:avLst>
          </a:prstGeom>
          <a:ln w="635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52" name="Text Placeholder 32"/>
          <p:cNvSpPr txBox="1">
            <a:spLocks/>
          </p:cNvSpPr>
          <p:nvPr/>
        </p:nvSpPr>
        <p:spPr>
          <a:xfrm flipH="1">
            <a:off x="8001057" y="2477950"/>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53" name="Text Placeholder 33"/>
          <p:cNvSpPr txBox="1">
            <a:spLocks/>
          </p:cNvSpPr>
          <p:nvPr/>
        </p:nvSpPr>
        <p:spPr>
          <a:xfrm flipH="1">
            <a:off x="8001058" y="2245938"/>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lt"/>
                <a:cs typeface="+mn-ea"/>
                <a:sym typeface="+mn-lt"/>
              </a:rPr>
              <a:t>桌面应用</a:t>
            </a:r>
            <a:endParaRPr lang="en-AU" sz="1200" dirty="0">
              <a:solidFill>
                <a:srgbClr val="7F7F7F"/>
              </a:solidFill>
              <a:latin typeface="+mn-lt"/>
              <a:cs typeface="+mn-ea"/>
              <a:sym typeface="+mn-lt"/>
            </a:endParaRPr>
          </a:p>
        </p:txBody>
      </p:sp>
      <p:sp>
        <p:nvSpPr>
          <p:cNvPr id="54" name="Oval 53"/>
          <p:cNvSpPr>
            <a:spLocks noChangeAspect="1"/>
          </p:cNvSpPr>
          <p:nvPr/>
        </p:nvSpPr>
        <p:spPr>
          <a:xfrm flipH="1">
            <a:off x="8550158" y="1565316"/>
            <a:ext cx="551920" cy="55199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bg1"/>
                </a:solidFill>
                <a:cs typeface="+mn-ea"/>
                <a:sym typeface="+mn-lt"/>
              </a:rPr>
              <a:t>4</a:t>
            </a:r>
          </a:p>
        </p:txBody>
      </p:sp>
      <p:sp>
        <p:nvSpPr>
          <p:cNvPr id="55" name="Text Placeholder 32"/>
          <p:cNvSpPr txBox="1">
            <a:spLocks/>
          </p:cNvSpPr>
          <p:nvPr/>
        </p:nvSpPr>
        <p:spPr>
          <a:xfrm flipH="1">
            <a:off x="9458929" y="3876501"/>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56" name="Text Placeholder 33"/>
          <p:cNvSpPr txBox="1">
            <a:spLocks/>
          </p:cNvSpPr>
          <p:nvPr/>
        </p:nvSpPr>
        <p:spPr>
          <a:xfrm flipH="1">
            <a:off x="9458930" y="3644490"/>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lt"/>
                <a:cs typeface="+mn-ea"/>
                <a:sym typeface="+mn-lt"/>
              </a:rPr>
              <a:t>市场策略</a:t>
            </a:r>
            <a:endParaRPr lang="en-AU" sz="1200" dirty="0">
              <a:solidFill>
                <a:srgbClr val="7F7F7F"/>
              </a:solidFill>
              <a:latin typeface="+mn-lt"/>
              <a:cs typeface="+mn-ea"/>
              <a:sym typeface="+mn-lt"/>
            </a:endParaRPr>
          </a:p>
        </p:txBody>
      </p:sp>
      <p:sp>
        <p:nvSpPr>
          <p:cNvPr id="57" name="Oval 56"/>
          <p:cNvSpPr>
            <a:spLocks noChangeAspect="1"/>
          </p:cNvSpPr>
          <p:nvPr/>
        </p:nvSpPr>
        <p:spPr>
          <a:xfrm flipH="1">
            <a:off x="10008030" y="2963868"/>
            <a:ext cx="551920" cy="55199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AU" dirty="0">
                <a:solidFill>
                  <a:srgbClr val="FFFFFF"/>
                </a:solidFill>
                <a:cs typeface="+mn-ea"/>
                <a:sym typeface="+mn-lt"/>
              </a:rPr>
              <a:t>5</a:t>
            </a:r>
            <a:endParaRPr lang="en-US" dirty="0">
              <a:solidFill>
                <a:srgbClr val="FFFFFF"/>
              </a:solidFill>
              <a:cs typeface="+mn-ea"/>
              <a:sym typeface="+mn-lt"/>
            </a:endParaRPr>
          </a:p>
        </p:txBody>
      </p:sp>
      <p:sp>
        <p:nvSpPr>
          <p:cNvPr id="58" name="Text Placeholder 32"/>
          <p:cNvSpPr txBox="1">
            <a:spLocks/>
          </p:cNvSpPr>
          <p:nvPr/>
        </p:nvSpPr>
        <p:spPr>
          <a:xfrm flipH="1">
            <a:off x="8029850" y="5545197"/>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40000"/>
              </a:lnSpc>
              <a:spcBef>
                <a:spcPts val="0"/>
              </a:spcBef>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59" name="Text Placeholder 33"/>
          <p:cNvSpPr txBox="1">
            <a:spLocks/>
          </p:cNvSpPr>
          <p:nvPr/>
        </p:nvSpPr>
        <p:spPr>
          <a:xfrm flipH="1">
            <a:off x="8029851" y="5313185"/>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rgbClr val="7F7F7F"/>
                </a:solidFill>
                <a:latin typeface="+mn-lt"/>
                <a:cs typeface="+mn-ea"/>
                <a:sym typeface="+mn-lt"/>
              </a:rPr>
              <a:t>平面设计</a:t>
            </a:r>
            <a:endParaRPr lang="en-AU" sz="1200" dirty="0">
              <a:solidFill>
                <a:srgbClr val="7F7F7F"/>
              </a:solidFill>
              <a:latin typeface="+mn-lt"/>
              <a:cs typeface="+mn-ea"/>
              <a:sym typeface="+mn-lt"/>
            </a:endParaRPr>
          </a:p>
        </p:txBody>
      </p:sp>
      <p:sp>
        <p:nvSpPr>
          <p:cNvPr id="60" name="Oval 59"/>
          <p:cNvSpPr>
            <a:spLocks noChangeAspect="1"/>
          </p:cNvSpPr>
          <p:nvPr/>
        </p:nvSpPr>
        <p:spPr>
          <a:xfrm flipH="1">
            <a:off x="8578951" y="4632563"/>
            <a:ext cx="551920" cy="55199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AU" dirty="0">
                <a:solidFill>
                  <a:srgbClr val="FFFFFF"/>
                </a:solidFill>
                <a:cs typeface="+mn-ea"/>
                <a:sym typeface="+mn-lt"/>
              </a:rPr>
              <a:t>6</a:t>
            </a:r>
          </a:p>
        </p:txBody>
      </p:sp>
      <p:cxnSp>
        <p:nvCxnSpPr>
          <p:cNvPr id="61" name="Elbow Connector 60"/>
          <p:cNvCxnSpPr/>
          <p:nvPr/>
        </p:nvCxnSpPr>
        <p:spPr>
          <a:xfrm rot="10800000">
            <a:off x="3760699" y="1863114"/>
            <a:ext cx="1656514" cy="1100754"/>
          </a:xfrm>
          <a:prstGeom prst="bentConnector3">
            <a:avLst>
              <a:gd name="adj1" fmla="val 50000"/>
            </a:avLst>
          </a:prstGeom>
          <a:ln w="635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62" name="Elbow Connector 61"/>
          <p:cNvCxnSpPr/>
          <p:nvPr/>
        </p:nvCxnSpPr>
        <p:spPr>
          <a:xfrm>
            <a:off x="6556556" y="2954715"/>
            <a:ext cx="3270345" cy="327277"/>
          </a:xfrm>
          <a:prstGeom prst="bentConnector3">
            <a:avLst>
              <a:gd name="adj1" fmla="val 43646"/>
            </a:avLst>
          </a:prstGeom>
          <a:ln w="635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63" name="Elbow Connector 62"/>
          <p:cNvCxnSpPr/>
          <p:nvPr/>
        </p:nvCxnSpPr>
        <p:spPr>
          <a:xfrm>
            <a:off x="6889386" y="3441646"/>
            <a:ext cx="1611868" cy="1500725"/>
          </a:xfrm>
          <a:prstGeom prst="bentConnector3">
            <a:avLst>
              <a:gd name="adj1" fmla="val 58594"/>
            </a:avLst>
          </a:prstGeom>
          <a:ln w="635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64" name="Elbow Connector 63"/>
          <p:cNvCxnSpPr/>
          <p:nvPr/>
        </p:nvCxnSpPr>
        <p:spPr>
          <a:xfrm rot="10800000" flipH="1">
            <a:off x="6563669" y="1841312"/>
            <a:ext cx="1849728" cy="2093432"/>
          </a:xfrm>
          <a:prstGeom prst="bentConnector3">
            <a:avLst>
              <a:gd name="adj1" fmla="val 49001"/>
            </a:avLst>
          </a:prstGeom>
          <a:ln w="635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65" name="Oval 19"/>
          <p:cNvSpPr>
            <a:spLocks noChangeArrowheads="1"/>
          </p:cNvSpPr>
          <p:nvPr/>
        </p:nvSpPr>
        <p:spPr bwMode="auto">
          <a:xfrm>
            <a:off x="5168069" y="2558901"/>
            <a:ext cx="1855864" cy="1851020"/>
          </a:xfrm>
          <a:prstGeom prst="ellipse">
            <a:avLst/>
          </a:prstGeom>
          <a:solidFill>
            <a:schemeClr val="accent6"/>
          </a:solidFill>
          <a:ln>
            <a:noFill/>
          </a:ln>
        </p:spPr>
        <p:txBody>
          <a:bodyPr vert="horz" wrap="square" lIns="91440" tIns="45720" rIns="91440" bIns="45720" numCol="1" anchor="ctr" anchorCtr="0" compatLnSpc="1">
            <a:prstTxWarp prst="textNoShape">
              <a:avLst/>
            </a:prstTxWarp>
          </a:bodyPr>
          <a:lstStyle/>
          <a:p>
            <a:pPr algn="ctr"/>
            <a:r>
              <a:rPr lang="zh-CN" altLang="en-US" dirty="0">
                <a:solidFill>
                  <a:schemeClr val="bg1"/>
                </a:solidFill>
                <a:cs typeface="+mn-ea"/>
                <a:sym typeface="+mn-lt"/>
              </a:rPr>
              <a:t>商业</a:t>
            </a:r>
            <a:endParaRPr lang="en-AU" dirty="0">
              <a:solidFill>
                <a:schemeClr val="bg1"/>
              </a:solidFill>
              <a:cs typeface="+mn-ea"/>
              <a:sym typeface="+mn-lt"/>
            </a:endParaRPr>
          </a:p>
          <a:p>
            <a:pPr algn="ctr"/>
            <a:r>
              <a:rPr lang="zh-CN" altLang="en-US" dirty="0">
                <a:solidFill>
                  <a:schemeClr val="bg1"/>
                </a:solidFill>
                <a:cs typeface="+mn-ea"/>
                <a:sym typeface="+mn-lt"/>
              </a:rPr>
              <a:t>操作流程</a:t>
            </a:r>
            <a:endParaRPr lang="en-US" dirty="0">
              <a:solidFill>
                <a:schemeClr val="bg1"/>
              </a:solidFill>
              <a:cs typeface="+mn-ea"/>
              <a:sym typeface="+mn-lt"/>
            </a:endParaRPr>
          </a:p>
        </p:txBody>
      </p:sp>
    </p:spTree>
    <p:extLst>
      <p:ext uri="{BB962C8B-B14F-4D97-AF65-F5344CB8AC3E}">
        <p14:creationId xmlns:p14="http://schemas.microsoft.com/office/powerpoint/2010/main" val="33027254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randombar(horizontal)">
                                      <p:cBhvr>
                                        <p:cTn id="7" dur="500"/>
                                        <p:tgtEl>
                                          <p:spTgt spid="6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61"/>
                                        </p:tgtEl>
                                        <p:attrNameLst>
                                          <p:attrName>style.visibility</p:attrName>
                                        </p:attrNameLst>
                                      </p:cBhvr>
                                      <p:to>
                                        <p:strVal val="visible"/>
                                      </p:to>
                                    </p:set>
                                    <p:animEffect transition="in" filter="wipe(right)">
                                      <p:cBhvr>
                                        <p:cTn id="12" dur="500"/>
                                        <p:tgtEl>
                                          <p:spTgt spid="6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500"/>
                                        <p:tgtEl>
                                          <p:spTgt spid="3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5"/>
                                        </p:tgtEl>
                                        <p:attrNameLst>
                                          <p:attrName>style.visibility</p:attrName>
                                        </p:attrNameLst>
                                      </p:cBhvr>
                                      <p:to>
                                        <p:strVal val="visible"/>
                                      </p:to>
                                    </p:set>
                                    <p:animEffect transition="in" filter="fade">
                                      <p:cBhvr>
                                        <p:cTn id="20" dur="500"/>
                                        <p:tgtEl>
                                          <p:spTgt spid="3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2" fill="hold" nodeType="clickEffect">
                                  <p:stCondLst>
                                    <p:cond delay="0"/>
                                  </p:stCondLst>
                                  <p:childTnLst>
                                    <p:set>
                                      <p:cBhvr>
                                        <p:cTn id="27" dur="1" fill="hold">
                                          <p:stCondLst>
                                            <p:cond delay="0"/>
                                          </p:stCondLst>
                                        </p:cTn>
                                        <p:tgtEl>
                                          <p:spTgt spid="51"/>
                                        </p:tgtEl>
                                        <p:attrNameLst>
                                          <p:attrName>style.visibility</p:attrName>
                                        </p:attrNameLst>
                                      </p:cBhvr>
                                      <p:to>
                                        <p:strVal val="visible"/>
                                      </p:to>
                                    </p:set>
                                    <p:animEffect transition="in" filter="wipe(right)">
                                      <p:cBhvr>
                                        <p:cTn id="28" dur="500"/>
                                        <p:tgtEl>
                                          <p:spTgt spid="5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fade">
                                      <p:cBhvr>
                                        <p:cTn id="33" dur="500"/>
                                        <p:tgtEl>
                                          <p:spTgt spid="4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500"/>
                                        <p:tgtEl>
                                          <p:spTgt spid="3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fade">
                                      <p:cBhvr>
                                        <p:cTn id="39" dur="500"/>
                                        <p:tgtEl>
                                          <p:spTgt spid="37"/>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2" fill="hold" nodeType="clickEffect">
                                  <p:stCondLst>
                                    <p:cond delay="0"/>
                                  </p:stCondLst>
                                  <p:childTnLst>
                                    <p:set>
                                      <p:cBhvr>
                                        <p:cTn id="43" dur="1" fill="hold">
                                          <p:stCondLst>
                                            <p:cond delay="0"/>
                                          </p:stCondLst>
                                        </p:cTn>
                                        <p:tgtEl>
                                          <p:spTgt spid="48"/>
                                        </p:tgtEl>
                                        <p:attrNameLst>
                                          <p:attrName>style.visibility</p:attrName>
                                        </p:attrNameLst>
                                      </p:cBhvr>
                                      <p:to>
                                        <p:strVal val="visible"/>
                                      </p:to>
                                    </p:set>
                                    <p:animEffect transition="in" filter="wipe(right)">
                                      <p:cBhvr>
                                        <p:cTn id="44" dur="500"/>
                                        <p:tgtEl>
                                          <p:spTgt spid="4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fade">
                                      <p:cBhvr>
                                        <p:cTn id="49" dur="500"/>
                                        <p:tgtEl>
                                          <p:spTgt spid="4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4"/>
                                        </p:tgtEl>
                                        <p:attrNameLst>
                                          <p:attrName>style.visibility</p:attrName>
                                        </p:attrNameLst>
                                      </p:cBhvr>
                                      <p:to>
                                        <p:strVal val="visible"/>
                                      </p:to>
                                    </p:set>
                                    <p:animEffect transition="in" filter="fade">
                                      <p:cBhvr>
                                        <p:cTn id="52" dur="500"/>
                                        <p:tgtEl>
                                          <p:spTgt spid="4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500"/>
                                        <p:tgtEl>
                                          <p:spTgt spid="42"/>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nodeType="clickEffect">
                                  <p:stCondLst>
                                    <p:cond delay="0"/>
                                  </p:stCondLst>
                                  <p:childTnLst>
                                    <p:set>
                                      <p:cBhvr>
                                        <p:cTn id="59" dur="1" fill="hold">
                                          <p:stCondLst>
                                            <p:cond delay="0"/>
                                          </p:stCondLst>
                                        </p:cTn>
                                        <p:tgtEl>
                                          <p:spTgt spid="64"/>
                                        </p:tgtEl>
                                        <p:attrNameLst>
                                          <p:attrName>style.visibility</p:attrName>
                                        </p:attrNameLst>
                                      </p:cBhvr>
                                      <p:to>
                                        <p:strVal val="visible"/>
                                      </p:to>
                                    </p:set>
                                    <p:animEffect transition="in" filter="wipe(left)">
                                      <p:cBhvr>
                                        <p:cTn id="60" dur="500"/>
                                        <p:tgtEl>
                                          <p:spTgt spid="64"/>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54"/>
                                        </p:tgtEl>
                                        <p:attrNameLst>
                                          <p:attrName>style.visibility</p:attrName>
                                        </p:attrNameLst>
                                      </p:cBhvr>
                                      <p:to>
                                        <p:strVal val="visible"/>
                                      </p:to>
                                    </p:set>
                                    <p:animEffect transition="in" filter="fade">
                                      <p:cBhvr>
                                        <p:cTn id="65" dur="500"/>
                                        <p:tgtEl>
                                          <p:spTgt spid="54"/>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53"/>
                                        </p:tgtEl>
                                        <p:attrNameLst>
                                          <p:attrName>style.visibility</p:attrName>
                                        </p:attrNameLst>
                                      </p:cBhvr>
                                      <p:to>
                                        <p:strVal val="visible"/>
                                      </p:to>
                                    </p:set>
                                    <p:animEffect transition="in" filter="fade">
                                      <p:cBhvr>
                                        <p:cTn id="68" dur="500"/>
                                        <p:tgtEl>
                                          <p:spTgt spid="53"/>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52"/>
                                        </p:tgtEl>
                                        <p:attrNameLst>
                                          <p:attrName>style.visibility</p:attrName>
                                        </p:attrNameLst>
                                      </p:cBhvr>
                                      <p:to>
                                        <p:strVal val="visible"/>
                                      </p:to>
                                    </p:set>
                                    <p:animEffect transition="in" filter="fade">
                                      <p:cBhvr>
                                        <p:cTn id="71" dur="500"/>
                                        <p:tgtEl>
                                          <p:spTgt spid="52"/>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62"/>
                                        </p:tgtEl>
                                        <p:attrNameLst>
                                          <p:attrName>style.visibility</p:attrName>
                                        </p:attrNameLst>
                                      </p:cBhvr>
                                      <p:to>
                                        <p:strVal val="visible"/>
                                      </p:to>
                                    </p:set>
                                    <p:animEffect transition="in" filter="wipe(left)">
                                      <p:cBhvr>
                                        <p:cTn id="76" dur="500"/>
                                        <p:tgtEl>
                                          <p:spTgt spid="62"/>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57"/>
                                        </p:tgtEl>
                                        <p:attrNameLst>
                                          <p:attrName>style.visibility</p:attrName>
                                        </p:attrNameLst>
                                      </p:cBhvr>
                                      <p:to>
                                        <p:strVal val="visible"/>
                                      </p:to>
                                    </p:set>
                                    <p:animEffect transition="in" filter="fade">
                                      <p:cBhvr>
                                        <p:cTn id="81" dur="500"/>
                                        <p:tgtEl>
                                          <p:spTgt spid="57"/>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56"/>
                                        </p:tgtEl>
                                        <p:attrNameLst>
                                          <p:attrName>style.visibility</p:attrName>
                                        </p:attrNameLst>
                                      </p:cBhvr>
                                      <p:to>
                                        <p:strVal val="visible"/>
                                      </p:to>
                                    </p:set>
                                    <p:animEffect transition="in" filter="fade">
                                      <p:cBhvr>
                                        <p:cTn id="84" dur="500"/>
                                        <p:tgtEl>
                                          <p:spTgt spid="56"/>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5"/>
                                        </p:tgtEl>
                                        <p:attrNameLst>
                                          <p:attrName>style.visibility</p:attrName>
                                        </p:attrNameLst>
                                      </p:cBhvr>
                                      <p:to>
                                        <p:strVal val="visible"/>
                                      </p:to>
                                    </p:set>
                                    <p:animEffect transition="in" filter="fade">
                                      <p:cBhvr>
                                        <p:cTn id="87" dur="500"/>
                                        <p:tgtEl>
                                          <p:spTgt spid="55"/>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8" fill="hold" nodeType="clickEffect">
                                  <p:stCondLst>
                                    <p:cond delay="0"/>
                                  </p:stCondLst>
                                  <p:childTnLst>
                                    <p:set>
                                      <p:cBhvr>
                                        <p:cTn id="91" dur="1" fill="hold">
                                          <p:stCondLst>
                                            <p:cond delay="0"/>
                                          </p:stCondLst>
                                        </p:cTn>
                                        <p:tgtEl>
                                          <p:spTgt spid="63"/>
                                        </p:tgtEl>
                                        <p:attrNameLst>
                                          <p:attrName>style.visibility</p:attrName>
                                        </p:attrNameLst>
                                      </p:cBhvr>
                                      <p:to>
                                        <p:strVal val="visible"/>
                                      </p:to>
                                    </p:set>
                                    <p:animEffect transition="in" filter="wipe(left)">
                                      <p:cBhvr>
                                        <p:cTn id="92" dur="500"/>
                                        <p:tgtEl>
                                          <p:spTgt spid="63"/>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58"/>
                                        </p:tgtEl>
                                        <p:attrNameLst>
                                          <p:attrName>style.visibility</p:attrName>
                                        </p:attrNameLst>
                                      </p:cBhvr>
                                      <p:to>
                                        <p:strVal val="visible"/>
                                      </p:to>
                                    </p:set>
                                    <p:animEffect transition="in" filter="fade">
                                      <p:cBhvr>
                                        <p:cTn id="97" dur="500"/>
                                        <p:tgtEl>
                                          <p:spTgt spid="58"/>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59"/>
                                        </p:tgtEl>
                                        <p:attrNameLst>
                                          <p:attrName>style.visibility</p:attrName>
                                        </p:attrNameLst>
                                      </p:cBhvr>
                                      <p:to>
                                        <p:strVal val="visible"/>
                                      </p:to>
                                    </p:set>
                                    <p:animEffect transition="in" filter="fade">
                                      <p:cBhvr>
                                        <p:cTn id="100" dur="500"/>
                                        <p:tgtEl>
                                          <p:spTgt spid="59"/>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60"/>
                                        </p:tgtEl>
                                        <p:attrNameLst>
                                          <p:attrName>style.visibility</p:attrName>
                                        </p:attrNameLst>
                                      </p:cBhvr>
                                      <p:to>
                                        <p:strVal val="visible"/>
                                      </p:to>
                                    </p:set>
                                    <p:animEffect transition="in" filter="fade">
                                      <p:cBhvr>
                                        <p:cTn id="103"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animBg="1"/>
      <p:bldP spid="37" grpId="0"/>
      <p:bldP spid="39" grpId="0"/>
      <p:bldP spid="40" grpId="0" animBg="1"/>
      <p:bldP spid="42" grpId="0"/>
      <p:bldP spid="44" grpId="0"/>
      <p:bldP spid="46" grpId="0" animBg="1"/>
      <p:bldP spid="52" grpId="0"/>
      <p:bldP spid="53" grpId="0"/>
      <p:bldP spid="54" grpId="0" animBg="1"/>
      <p:bldP spid="55" grpId="0"/>
      <p:bldP spid="56" grpId="0"/>
      <p:bldP spid="57" grpId="0" animBg="1"/>
      <p:bldP spid="58" grpId="0"/>
      <p:bldP spid="59" grpId="0"/>
      <p:bldP spid="60" grpId="0" animBg="1"/>
      <p:bldP spid="6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3604912" y="1988842"/>
            <a:ext cx="4808290" cy="3485439"/>
            <a:chOff x="2703440" y="1491630"/>
            <a:chExt cx="3606687" cy="2614079"/>
          </a:xfrm>
        </p:grpSpPr>
        <p:sp>
          <p:nvSpPr>
            <p:cNvPr id="2" name="椭圆 1"/>
            <p:cNvSpPr/>
            <p:nvPr/>
          </p:nvSpPr>
          <p:spPr>
            <a:xfrm>
              <a:off x="3762648" y="1535177"/>
              <a:ext cx="1481867" cy="1718812"/>
            </a:xfrm>
            <a:custGeom>
              <a:avLst/>
              <a:gdLst/>
              <a:ahLst/>
              <a:cxnLst/>
              <a:rect l="l" t="t" r="r" b="b"/>
              <a:pathLst>
                <a:path w="3240360" h="3757972">
                  <a:moveTo>
                    <a:pt x="1620180" y="0"/>
                  </a:moveTo>
                  <a:cubicBezTo>
                    <a:pt x="2514981" y="0"/>
                    <a:pt x="3240360" y="725379"/>
                    <a:pt x="3240360" y="1620180"/>
                  </a:cubicBezTo>
                  <a:cubicBezTo>
                    <a:pt x="3240360" y="2212023"/>
                    <a:pt x="2923020" y="2729746"/>
                    <a:pt x="2448272" y="3010903"/>
                  </a:cubicBezTo>
                  <a:lnTo>
                    <a:pt x="2448272" y="3511913"/>
                  </a:lnTo>
                  <a:cubicBezTo>
                    <a:pt x="2448272" y="3647808"/>
                    <a:pt x="2338108" y="3757972"/>
                    <a:pt x="2202213" y="3757972"/>
                  </a:cubicBezTo>
                  <a:lnTo>
                    <a:pt x="1038147" y="3757972"/>
                  </a:lnTo>
                  <a:cubicBezTo>
                    <a:pt x="902252" y="3757972"/>
                    <a:pt x="792088" y="3647808"/>
                    <a:pt x="792088" y="3511913"/>
                  </a:cubicBezTo>
                  <a:lnTo>
                    <a:pt x="792088" y="3010903"/>
                  </a:lnTo>
                  <a:cubicBezTo>
                    <a:pt x="317340" y="2729746"/>
                    <a:pt x="0" y="2212023"/>
                    <a:pt x="0" y="1620180"/>
                  </a:cubicBezTo>
                  <a:cubicBezTo>
                    <a:pt x="0" y="725379"/>
                    <a:pt x="725379" y="0"/>
                    <a:pt x="1620180" y="0"/>
                  </a:cubicBezTo>
                  <a:close/>
                </a:path>
              </a:pathLst>
            </a:custGeom>
            <a:noFill/>
            <a:ln w="203200" cap="flat" cmpd="sng" algn="ctr">
              <a:solidFill>
                <a:schemeClr val="accent1"/>
              </a:solidFill>
              <a:prstDash val="solid"/>
            </a:ln>
            <a:effectLst/>
          </p:spPr>
          <p:txBody>
            <a:bodyPr anchor="ctr"/>
            <a:lstStyle/>
            <a:p>
              <a:pPr algn="ctr">
                <a:defRPr/>
              </a:pPr>
              <a:r>
                <a:rPr lang="en-US" altLang="zh-CN" sz="4300" kern="0" dirty="0">
                  <a:solidFill>
                    <a:schemeClr val="tx1">
                      <a:lumMod val="50000"/>
                      <a:lumOff val="50000"/>
                    </a:schemeClr>
                  </a:solidFill>
                  <a:cs typeface="+mn-ea"/>
                  <a:sym typeface="+mn-lt"/>
                </a:rPr>
                <a:t>TITLE</a:t>
              </a:r>
              <a:endParaRPr lang="en-US" sz="4300" kern="0" dirty="0">
                <a:solidFill>
                  <a:schemeClr val="tx1">
                    <a:lumMod val="50000"/>
                    <a:lumOff val="50000"/>
                  </a:schemeClr>
                </a:solidFill>
                <a:cs typeface="+mn-ea"/>
                <a:sym typeface="+mn-lt"/>
              </a:endParaRPr>
            </a:p>
          </p:txBody>
        </p:sp>
        <p:sp>
          <p:nvSpPr>
            <p:cNvPr id="3" name="圆角矩形 2"/>
            <p:cNvSpPr/>
            <p:nvPr/>
          </p:nvSpPr>
          <p:spPr>
            <a:xfrm>
              <a:off x="4163533" y="3375662"/>
              <a:ext cx="692904" cy="143448"/>
            </a:xfrm>
            <a:prstGeom prst="roundRect">
              <a:avLst>
                <a:gd name="adj" fmla="val 50000"/>
              </a:avLst>
            </a:prstGeom>
            <a:solidFill>
              <a:sysClr val="window" lastClr="FFFFFF">
                <a:lumMod val="75000"/>
              </a:sysClr>
            </a:solidFill>
            <a:ln w="25400" cap="flat" cmpd="sng" algn="ctr">
              <a:noFill/>
              <a:prstDash val="solid"/>
            </a:ln>
            <a:effectLst/>
          </p:spPr>
          <p:txBody>
            <a:bodyPr anchor="ctr"/>
            <a:lstStyle/>
            <a:p>
              <a:pPr algn="ctr">
                <a:defRPr/>
              </a:pPr>
              <a:endParaRPr lang="en-US" kern="0">
                <a:solidFill>
                  <a:schemeClr val="tx1">
                    <a:lumMod val="50000"/>
                    <a:lumOff val="50000"/>
                  </a:schemeClr>
                </a:solidFill>
                <a:cs typeface="+mn-ea"/>
                <a:sym typeface="+mn-lt"/>
              </a:endParaRPr>
            </a:p>
          </p:txBody>
        </p:sp>
        <p:sp>
          <p:nvSpPr>
            <p:cNvPr id="4" name="圆角矩形 3"/>
            <p:cNvSpPr/>
            <p:nvPr/>
          </p:nvSpPr>
          <p:spPr>
            <a:xfrm>
              <a:off x="4223730" y="3581869"/>
              <a:ext cx="572511" cy="144728"/>
            </a:xfrm>
            <a:prstGeom prst="roundRect">
              <a:avLst>
                <a:gd name="adj" fmla="val 50000"/>
              </a:avLst>
            </a:prstGeom>
            <a:solidFill>
              <a:schemeClr val="accent2"/>
            </a:solidFill>
            <a:ln w="25400" cap="flat" cmpd="sng" algn="ctr">
              <a:noFill/>
              <a:prstDash val="solid"/>
            </a:ln>
            <a:effectLst/>
          </p:spPr>
          <p:txBody>
            <a:bodyPr anchor="ctr"/>
            <a:lstStyle/>
            <a:p>
              <a:pPr algn="ctr">
                <a:defRPr/>
              </a:pPr>
              <a:endParaRPr lang="en-US" kern="0">
                <a:solidFill>
                  <a:schemeClr val="tx1">
                    <a:lumMod val="50000"/>
                    <a:lumOff val="50000"/>
                  </a:schemeClr>
                </a:solidFill>
                <a:cs typeface="+mn-ea"/>
                <a:sym typeface="+mn-lt"/>
              </a:endParaRPr>
            </a:p>
          </p:txBody>
        </p:sp>
        <p:sp>
          <p:nvSpPr>
            <p:cNvPr id="5" name="圆角矩形 4"/>
            <p:cNvSpPr/>
            <p:nvPr/>
          </p:nvSpPr>
          <p:spPr>
            <a:xfrm>
              <a:off x="4163533" y="3789356"/>
              <a:ext cx="692904" cy="143448"/>
            </a:xfrm>
            <a:prstGeom prst="roundRect">
              <a:avLst>
                <a:gd name="adj" fmla="val 50000"/>
              </a:avLst>
            </a:prstGeom>
            <a:solidFill>
              <a:sysClr val="window" lastClr="FFFFFF">
                <a:lumMod val="75000"/>
              </a:sysClr>
            </a:solidFill>
            <a:ln w="25400" cap="flat" cmpd="sng" algn="ctr">
              <a:noFill/>
              <a:prstDash val="solid"/>
            </a:ln>
            <a:effectLst/>
          </p:spPr>
          <p:txBody>
            <a:bodyPr anchor="ctr"/>
            <a:lstStyle/>
            <a:p>
              <a:pPr algn="ctr">
                <a:defRPr/>
              </a:pPr>
              <a:endParaRPr lang="en-US" kern="0">
                <a:solidFill>
                  <a:schemeClr val="tx1">
                    <a:lumMod val="50000"/>
                    <a:lumOff val="50000"/>
                  </a:schemeClr>
                </a:solidFill>
                <a:cs typeface="+mn-ea"/>
                <a:sym typeface="+mn-lt"/>
              </a:endParaRPr>
            </a:p>
          </p:txBody>
        </p:sp>
        <p:sp>
          <p:nvSpPr>
            <p:cNvPr id="6" name="圆角矩形 5"/>
            <p:cNvSpPr/>
            <p:nvPr/>
          </p:nvSpPr>
          <p:spPr>
            <a:xfrm>
              <a:off x="4291612" y="3996843"/>
              <a:ext cx="436747" cy="108866"/>
            </a:xfrm>
            <a:prstGeom prst="roundRect">
              <a:avLst>
                <a:gd name="adj" fmla="val 50000"/>
              </a:avLst>
            </a:prstGeom>
            <a:solidFill>
              <a:schemeClr val="accent3"/>
            </a:solidFill>
            <a:ln w="25400" cap="flat" cmpd="sng" algn="ctr">
              <a:noFill/>
              <a:prstDash val="solid"/>
            </a:ln>
            <a:effectLst/>
          </p:spPr>
          <p:txBody>
            <a:bodyPr anchor="ctr"/>
            <a:lstStyle/>
            <a:p>
              <a:pPr algn="ctr">
                <a:defRPr/>
              </a:pPr>
              <a:endParaRPr lang="en-US" kern="0">
                <a:solidFill>
                  <a:schemeClr val="tx1">
                    <a:lumMod val="50000"/>
                    <a:lumOff val="50000"/>
                  </a:schemeClr>
                </a:solidFill>
                <a:cs typeface="+mn-ea"/>
                <a:sym typeface="+mn-lt"/>
              </a:endParaRPr>
            </a:p>
          </p:txBody>
        </p:sp>
        <p:sp>
          <p:nvSpPr>
            <p:cNvPr id="7" name="椭圆 32"/>
            <p:cNvSpPr>
              <a:spLocks noChangeArrowheads="1"/>
            </p:cNvSpPr>
            <p:nvPr/>
          </p:nvSpPr>
          <p:spPr bwMode="auto">
            <a:xfrm>
              <a:off x="2703440" y="1491630"/>
              <a:ext cx="391920" cy="391920"/>
            </a:xfrm>
            <a:prstGeom prst="ellipse">
              <a:avLst/>
            </a:prstGeom>
            <a:solidFill>
              <a:srgbClr val="FFFFFF"/>
            </a:solidFill>
            <a:ln w="57150" algn="ctr">
              <a:solidFill>
                <a:srgbClr val="BFBFBF"/>
              </a:solidFill>
              <a:round/>
              <a:headEnd/>
              <a:tailEnd/>
            </a:ln>
          </p:spPr>
          <p:txBody>
            <a:bodyPr lIns="0" tIns="0" rIns="0" bIns="0" anchor="ctr"/>
            <a:lstStyle/>
            <a:p>
              <a:pPr algn="ctr" eaLnBrk="1" hangingPunct="1"/>
              <a:r>
                <a:rPr lang="en-US" altLang="zh-CN" sz="3200" b="1" dirty="0">
                  <a:solidFill>
                    <a:schemeClr val="tx1">
                      <a:lumMod val="50000"/>
                      <a:lumOff val="50000"/>
                    </a:schemeClr>
                  </a:solidFill>
                  <a:cs typeface="+mn-ea"/>
                  <a:sym typeface="+mn-lt"/>
                </a:rPr>
                <a:t>01</a:t>
              </a:r>
            </a:p>
          </p:txBody>
        </p:sp>
        <p:cxnSp>
          <p:nvCxnSpPr>
            <p:cNvPr id="8" name="直接连接符 33"/>
            <p:cNvCxnSpPr>
              <a:cxnSpLocks noChangeShapeType="1"/>
            </p:cNvCxnSpPr>
            <p:nvPr/>
          </p:nvCxnSpPr>
          <p:spPr bwMode="auto">
            <a:xfrm>
              <a:off x="3152995" y="1737540"/>
              <a:ext cx="522560" cy="219014"/>
            </a:xfrm>
            <a:prstGeom prst="line">
              <a:avLst/>
            </a:prstGeom>
            <a:noFill/>
            <a:ln w="38100" algn="ctr">
              <a:solidFill>
                <a:srgbClr val="BFBFBF"/>
              </a:solidFill>
              <a:round/>
              <a:headEnd/>
              <a:tailEnd/>
            </a:ln>
            <a:extLst>
              <a:ext uri="{909E8E84-426E-40DD-AFC4-6F175D3DCCD1}">
                <a14:hiddenFill xmlns:a14="http://schemas.microsoft.com/office/drawing/2010/main">
                  <a:noFill/>
                </a14:hiddenFill>
              </a:ext>
            </a:extLst>
          </p:spPr>
        </p:cxnSp>
        <p:sp>
          <p:nvSpPr>
            <p:cNvPr id="9" name="椭圆 34"/>
            <p:cNvSpPr>
              <a:spLocks noChangeArrowheads="1"/>
            </p:cNvSpPr>
            <p:nvPr/>
          </p:nvSpPr>
          <p:spPr bwMode="auto">
            <a:xfrm>
              <a:off x="5918207" y="1491630"/>
              <a:ext cx="391920" cy="391920"/>
            </a:xfrm>
            <a:prstGeom prst="ellipse">
              <a:avLst/>
            </a:prstGeom>
            <a:solidFill>
              <a:srgbClr val="FFFFFF"/>
            </a:solidFill>
            <a:ln w="57150" algn="ctr">
              <a:solidFill>
                <a:srgbClr val="BFBFBF"/>
              </a:solidFill>
              <a:round/>
              <a:headEnd/>
              <a:tailEnd/>
            </a:ln>
          </p:spPr>
          <p:txBody>
            <a:bodyPr lIns="0" tIns="0" rIns="0" bIns="0" anchor="ctr"/>
            <a:lstStyle/>
            <a:p>
              <a:pPr algn="ctr" eaLnBrk="1" hangingPunct="1"/>
              <a:r>
                <a:rPr lang="en-US" altLang="zh-CN" sz="2700" b="1" dirty="0">
                  <a:solidFill>
                    <a:schemeClr val="tx1">
                      <a:lumMod val="50000"/>
                      <a:lumOff val="50000"/>
                    </a:schemeClr>
                  </a:solidFill>
                  <a:cs typeface="+mn-ea"/>
                  <a:sym typeface="+mn-lt"/>
                </a:rPr>
                <a:t>02</a:t>
              </a:r>
            </a:p>
          </p:txBody>
        </p:sp>
        <p:cxnSp>
          <p:nvCxnSpPr>
            <p:cNvPr id="10" name="直接连接符 35"/>
            <p:cNvCxnSpPr>
              <a:cxnSpLocks noChangeShapeType="1"/>
            </p:cNvCxnSpPr>
            <p:nvPr/>
          </p:nvCxnSpPr>
          <p:spPr bwMode="auto">
            <a:xfrm rot="8309691">
              <a:off x="5341854" y="1726013"/>
              <a:ext cx="522560" cy="217733"/>
            </a:xfrm>
            <a:prstGeom prst="line">
              <a:avLst/>
            </a:prstGeom>
            <a:noFill/>
            <a:ln w="38100" algn="ctr">
              <a:solidFill>
                <a:srgbClr val="BFBFBF"/>
              </a:solidFill>
              <a:round/>
              <a:headEnd/>
              <a:tailEnd/>
            </a:ln>
            <a:extLst>
              <a:ext uri="{909E8E84-426E-40DD-AFC4-6F175D3DCCD1}">
                <a14:hiddenFill xmlns:a14="http://schemas.microsoft.com/office/drawing/2010/main">
                  <a:noFill/>
                </a14:hiddenFill>
              </a:ext>
            </a:extLst>
          </p:spPr>
        </p:cxnSp>
        <p:sp>
          <p:nvSpPr>
            <p:cNvPr id="11" name="椭圆 36"/>
            <p:cNvSpPr>
              <a:spLocks noChangeArrowheads="1"/>
            </p:cNvSpPr>
            <p:nvPr/>
          </p:nvSpPr>
          <p:spPr bwMode="auto">
            <a:xfrm>
              <a:off x="3213192" y="3579307"/>
              <a:ext cx="391920" cy="391920"/>
            </a:xfrm>
            <a:prstGeom prst="ellipse">
              <a:avLst/>
            </a:prstGeom>
            <a:solidFill>
              <a:srgbClr val="FFFFFF"/>
            </a:solidFill>
            <a:ln w="57150" algn="ctr">
              <a:solidFill>
                <a:srgbClr val="BFBFBF"/>
              </a:solidFill>
              <a:round/>
              <a:headEnd/>
              <a:tailEnd/>
            </a:ln>
          </p:spPr>
          <p:txBody>
            <a:bodyPr lIns="0" tIns="0" rIns="0" bIns="0" anchor="ctr"/>
            <a:lstStyle/>
            <a:p>
              <a:pPr algn="ctr" eaLnBrk="1" hangingPunct="1"/>
              <a:r>
                <a:rPr lang="en-US" altLang="zh-CN" sz="2700" b="1" dirty="0">
                  <a:solidFill>
                    <a:schemeClr val="tx1">
                      <a:lumMod val="50000"/>
                      <a:lumOff val="50000"/>
                    </a:schemeClr>
                  </a:solidFill>
                  <a:cs typeface="+mn-ea"/>
                  <a:sym typeface="+mn-lt"/>
                </a:rPr>
                <a:t>03</a:t>
              </a:r>
            </a:p>
          </p:txBody>
        </p:sp>
        <p:cxnSp>
          <p:nvCxnSpPr>
            <p:cNvPr id="12" name="直接连接符 37"/>
            <p:cNvCxnSpPr>
              <a:cxnSpLocks noChangeShapeType="1"/>
            </p:cNvCxnSpPr>
            <p:nvPr/>
          </p:nvCxnSpPr>
          <p:spPr bwMode="auto">
            <a:xfrm rot="17818244">
              <a:off x="3534669" y="3321869"/>
              <a:ext cx="522560" cy="217733"/>
            </a:xfrm>
            <a:prstGeom prst="line">
              <a:avLst/>
            </a:prstGeom>
            <a:noFill/>
            <a:ln w="38100" algn="ctr">
              <a:solidFill>
                <a:srgbClr val="BFBFBF"/>
              </a:solidFill>
              <a:round/>
              <a:headEnd/>
              <a:tailEnd/>
            </a:ln>
            <a:extLst>
              <a:ext uri="{909E8E84-426E-40DD-AFC4-6F175D3DCCD1}">
                <a14:hiddenFill xmlns:a14="http://schemas.microsoft.com/office/drawing/2010/main">
                  <a:noFill/>
                </a14:hiddenFill>
              </a:ext>
            </a:extLst>
          </p:spPr>
        </p:cxnSp>
        <p:sp>
          <p:nvSpPr>
            <p:cNvPr id="13" name="椭圆 38"/>
            <p:cNvSpPr>
              <a:spLocks noChangeArrowheads="1"/>
            </p:cNvSpPr>
            <p:nvPr/>
          </p:nvSpPr>
          <p:spPr bwMode="auto">
            <a:xfrm>
              <a:off x="5435351" y="3579307"/>
              <a:ext cx="391920" cy="391920"/>
            </a:xfrm>
            <a:prstGeom prst="ellipse">
              <a:avLst/>
            </a:prstGeom>
            <a:solidFill>
              <a:srgbClr val="FFFFFF"/>
            </a:solidFill>
            <a:ln w="57150" algn="ctr">
              <a:solidFill>
                <a:srgbClr val="BFBFBF"/>
              </a:solidFill>
              <a:round/>
              <a:headEnd/>
              <a:tailEnd/>
            </a:ln>
          </p:spPr>
          <p:txBody>
            <a:bodyPr lIns="0" tIns="0" rIns="0" bIns="0" anchor="ctr"/>
            <a:lstStyle/>
            <a:p>
              <a:pPr algn="ctr" eaLnBrk="1" hangingPunct="1"/>
              <a:r>
                <a:rPr lang="en-US" altLang="zh-CN" sz="2700" b="1">
                  <a:solidFill>
                    <a:schemeClr val="tx1">
                      <a:lumMod val="50000"/>
                      <a:lumOff val="50000"/>
                    </a:schemeClr>
                  </a:solidFill>
                  <a:cs typeface="+mn-ea"/>
                  <a:sym typeface="+mn-lt"/>
                </a:rPr>
                <a:t>04</a:t>
              </a:r>
            </a:p>
          </p:txBody>
        </p:sp>
        <p:cxnSp>
          <p:nvCxnSpPr>
            <p:cNvPr id="14" name="直接连接符 39"/>
            <p:cNvCxnSpPr>
              <a:cxnSpLocks noChangeShapeType="1"/>
            </p:cNvCxnSpPr>
            <p:nvPr/>
          </p:nvCxnSpPr>
          <p:spPr bwMode="auto">
            <a:xfrm flipH="1" flipV="1">
              <a:off x="5006289" y="3246304"/>
              <a:ext cx="449555" cy="353496"/>
            </a:xfrm>
            <a:prstGeom prst="line">
              <a:avLst/>
            </a:prstGeom>
            <a:noFill/>
            <a:ln w="38100" algn="ctr">
              <a:solidFill>
                <a:srgbClr val="BFBFBF"/>
              </a:solidFill>
              <a:round/>
              <a:headEnd/>
              <a:tailEnd/>
            </a:ln>
            <a:extLst>
              <a:ext uri="{909E8E84-426E-40DD-AFC4-6F175D3DCCD1}">
                <a14:hiddenFill xmlns:a14="http://schemas.microsoft.com/office/drawing/2010/main">
                  <a:noFill/>
                </a14:hiddenFill>
              </a:ext>
            </a:extLst>
          </p:spPr>
        </p:cxnSp>
      </p:grpSp>
      <p:grpSp>
        <p:nvGrpSpPr>
          <p:cNvPr id="17" name="组合 16"/>
          <p:cNvGrpSpPr/>
          <p:nvPr/>
        </p:nvGrpSpPr>
        <p:grpSpPr>
          <a:xfrm>
            <a:off x="892906" y="2663386"/>
            <a:ext cx="3558703" cy="1492811"/>
            <a:chOff x="669170" y="1997539"/>
            <a:chExt cx="2669375" cy="1119609"/>
          </a:xfrm>
        </p:grpSpPr>
        <p:sp>
          <p:nvSpPr>
            <p:cNvPr id="15" name="TextBox 14"/>
            <p:cNvSpPr txBox="1"/>
            <p:nvPr/>
          </p:nvSpPr>
          <p:spPr>
            <a:xfrm flipH="1">
              <a:off x="2357465" y="1997539"/>
              <a:ext cx="981080" cy="290849"/>
            </a:xfrm>
            <a:prstGeom prst="rect">
              <a:avLst/>
            </a:prstGeom>
            <a:noFill/>
          </p:spPr>
          <p:txBody>
            <a:bodyPr>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2400" dirty="0">
                  <a:solidFill>
                    <a:schemeClr val="tx1">
                      <a:lumMod val="50000"/>
                      <a:lumOff val="50000"/>
                    </a:schemeClr>
                  </a:solidFill>
                  <a:latin typeface="+mn-lt"/>
                  <a:ea typeface="+mn-ea"/>
                  <a:cs typeface="+mn-ea"/>
                  <a:sym typeface="+mn-lt"/>
                </a:rPr>
                <a:t>标题</a:t>
              </a:r>
            </a:p>
          </p:txBody>
        </p:sp>
        <p:sp>
          <p:nvSpPr>
            <p:cNvPr id="23" name="TextBox 22"/>
            <p:cNvSpPr txBox="1"/>
            <p:nvPr/>
          </p:nvSpPr>
          <p:spPr>
            <a:xfrm>
              <a:off x="669170" y="2216901"/>
              <a:ext cx="2483825" cy="900247"/>
            </a:xfrm>
            <a:prstGeom prst="rect">
              <a:avLst/>
            </a:prstGeom>
            <a:noFill/>
          </p:spPr>
          <p:txBody>
            <a:bodyPr wrap="square" rtlCol="0">
              <a:spAutoFit/>
            </a:bodyPr>
            <a:lstStyle/>
            <a:p>
              <a:pPr>
                <a:lnSpc>
                  <a:spcPct val="150000"/>
                </a:lnSpc>
              </a:pPr>
              <a:r>
                <a:rPr lang="zh-CN" altLang="en-US" sz="1600" dirty="0">
                  <a:solidFill>
                    <a:schemeClr val="tx1">
                      <a:lumMod val="50000"/>
                      <a:lumOff val="50000"/>
                    </a:schemeClr>
                  </a:solidFill>
                  <a:cs typeface="+mn-ea"/>
                  <a:sym typeface="+mn-lt"/>
                </a:rPr>
                <a:t>文字内容需概括精炼，建议与标题相关并符合整体语言风格，语言描述尽量简洁生动。</a:t>
              </a:r>
            </a:p>
          </p:txBody>
        </p:sp>
      </p:grpSp>
      <p:grpSp>
        <p:nvGrpSpPr>
          <p:cNvPr id="18" name="组合 17"/>
          <p:cNvGrpSpPr/>
          <p:nvPr/>
        </p:nvGrpSpPr>
        <p:grpSpPr>
          <a:xfrm>
            <a:off x="7536161" y="2663387"/>
            <a:ext cx="3724547" cy="1492812"/>
            <a:chOff x="5652260" y="1997539"/>
            <a:chExt cx="2793774" cy="1119609"/>
          </a:xfrm>
        </p:grpSpPr>
        <p:sp>
          <p:nvSpPr>
            <p:cNvPr id="24" name="TextBox 23"/>
            <p:cNvSpPr txBox="1"/>
            <p:nvPr/>
          </p:nvSpPr>
          <p:spPr>
            <a:xfrm flipH="1">
              <a:off x="5652260" y="1997539"/>
              <a:ext cx="981080" cy="290849"/>
            </a:xfrm>
            <a:prstGeom prst="rect">
              <a:avLst/>
            </a:prstGeom>
            <a:noFill/>
          </p:spPr>
          <p:txBody>
            <a:bodyPr>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2400" dirty="0">
                  <a:solidFill>
                    <a:schemeClr val="tx1">
                      <a:lumMod val="50000"/>
                      <a:lumOff val="50000"/>
                    </a:schemeClr>
                  </a:solidFill>
                  <a:latin typeface="+mn-lt"/>
                  <a:ea typeface="+mn-ea"/>
                  <a:cs typeface="+mn-ea"/>
                  <a:sym typeface="+mn-lt"/>
                </a:rPr>
                <a:t>标题</a:t>
              </a:r>
            </a:p>
          </p:txBody>
        </p:sp>
        <p:sp>
          <p:nvSpPr>
            <p:cNvPr id="25" name="TextBox 24"/>
            <p:cNvSpPr txBox="1"/>
            <p:nvPr/>
          </p:nvSpPr>
          <p:spPr>
            <a:xfrm>
              <a:off x="5870951" y="2216901"/>
              <a:ext cx="2575083" cy="900247"/>
            </a:xfrm>
            <a:prstGeom prst="rect">
              <a:avLst/>
            </a:prstGeom>
            <a:noFill/>
          </p:spPr>
          <p:txBody>
            <a:bodyPr wrap="square" rtlCol="0">
              <a:spAutoFit/>
            </a:bodyPr>
            <a:lstStyle/>
            <a:p>
              <a:pPr>
                <a:lnSpc>
                  <a:spcPct val="150000"/>
                </a:lnSpc>
              </a:pPr>
              <a:r>
                <a:rPr lang="zh-CN" altLang="en-US" sz="1600" dirty="0">
                  <a:solidFill>
                    <a:schemeClr val="tx1">
                      <a:lumMod val="50000"/>
                      <a:lumOff val="50000"/>
                    </a:schemeClr>
                  </a:solidFill>
                  <a:cs typeface="+mn-ea"/>
                  <a:sym typeface="+mn-lt"/>
                </a:rPr>
                <a:t>文字内容需概括精炼，建议与标题相关并符合整体语言风格，语言描述尽量简洁生动。</a:t>
              </a:r>
            </a:p>
          </p:txBody>
        </p:sp>
      </p:grpSp>
      <p:grpSp>
        <p:nvGrpSpPr>
          <p:cNvPr id="19" name="组合 18"/>
          <p:cNvGrpSpPr/>
          <p:nvPr/>
        </p:nvGrpSpPr>
        <p:grpSpPr>
          <a:xfrm>
            <a:off x="892906" y="4884404"/>
            <a:ext cx="3558703" cy="1581363"/>
            <a:chOff x="669170" y="3663301"/>
            <a:chExt cx="2669375" cy="1186022"/>
          </a:xfrm>
        </p:grpSpPr>
        <p:sp>
          <p:nvSpPr>
            <p:cNvPr id="26" name="TextBox 25"/>
            <p:cNvSpPr txBox="1"/>
            <p:nvPr/>
          </p:nvSpPr>
          <p:spPr>
            <a:xfrm flipH="1">
              <a:off x="2357465" y="3663301"/>
              <a:ext cx="981080" cy="290849"/>
            </a:xfrm>
            <a:prstGeom prst="rect">
              <a:avLst/>
            </a:prstGeom>
            <a:noFill/>
          </p:spPr>
          <p:txBody>
            <a:bodyPr>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2400" dirty="0">
                  <a:solidFill>
                    <a:schemeClr val="tx1">
                      <a:lumMod val="50000"/>
                      <a:lumOff val="50000"/>
                    </a:schemeClr>
                  </a:solidFill>
                  <a:latin typeface="+mn-lt"/>
                  <a:ea typeface="+mn-ea"/>
                  <a:cs typeface="+mn-ea"/>
                  <a:sym typeface="+mn-lt"/>
                </a:rPr>
                <a:t>标题</a:t>
              </a:r>
            </a:p>
          </p:txBody>
        </p:sp>
        <p:sp>
          <p:nvSpPr>
            <p:cNvPr id="27" name="TextBox 26"/>
            <p:cNvSpPr txBox="1"/>
            <p:nvPr/>
          </p:nvSpPr>
          <p:spPr>
            <a:xfrm>
              <a:off x="669170" y="3949076"/>
              <a:ext cx="2483825" cy="900247"/>
            </a:xfrm>
            <a:prstGeom prst="rect">
              <a:avLst/>
            </a:prstGeom>
            <a:noFill/>
          </p:spPr>
          <p:txBody>
            <a:bodyPr wrap="square" rtlCol="0">
              <a:spAutoFit/>
            </a:bodyPr>
            <a:lstStyle/>
            <a:p>
              <a:pPr>
                <a:lnSpc>
                  <a:spcPct val="150000"/>
                </a:lnSpc>
              </a:pPr>
              <a:r>
                <a:rPr lang="zh-CN" altLang="en-US" sz="1600" dirty="0">
                  <a:solidFill>
                    <a:schemeClr val="tx1">
                      <a:lumMod val="50000"/>
                      <a:lumOff val="50000"/>
                    </a:schemeClr>
                  </a:solidFill>
                  <a:cs typeface="+mn-ea"/>
                  <a:sym typeface="+mn-lt"/>
                </a:rPr>
                <a:t>文字内容需概括精炼，建议与标题相关并符合整体语言风格，语言描述尽量简洁生动。</a:t>
              </a:r>
            </a:p>
          </p:txBody>
        </p:sp>
      </p:grpSp>
      <p:grpSp>
        <p:nvGrpSpPr>
          <p:cNvPr id="20" name="组合 19"/>
          <p:cNvGrpSpPr/>
          <p:nvPr/>
        </p:nvGrpSpPr>
        <p:grpSpPr>
          <a:xfrm>
            <a:off x="7608167" y="4886816"/>
            <a:ext cx="3671735" cy="1492812"/>
            <a:chOff x="5706272" y="3665111"/>
            <a:chExt cx="2754160" cy="1119609"/>
          </a:xfrm>
        </p:grpSpPr>
        <p:sp>
          <p:nvSpPr>
            <p:cNvPr id="28" name="TextBox 27"/>
            <p:cNvSpPr txBox="1"/>
            <p:nvPr/>
          </p:nvSpPr>
          <p:spPr>
            <a:xfrm flipH="1">
              <a:off x="5706272" y="3665111"/>
              <a:ext cx="981080" cy="290849"/>
            </a:xfrm>
            <a:prstGeom prst="rect">
              <a:avLst/>
            </a:prstGeom>
            <a:noFill/>
          </p:spPr>
          <p:txBody>
            <a:bodyPr>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defRPr/>
              </a:pPr>
              <a:r>
                <a:rPr lang="zh-CN" altLang="en-US" sz="2400" dirty="0">
                  <a:solidFill>
                    <a:schemeClr val="tx1">
                      <a:lumMod val="50000"/>
                      <a:lumOff val="50000"/>
                    </a:schemeClr>
                  </a:solidFill>
                  <a:latin typeface="+mn-lt"/>
                  <a:ea typeface="+mn-ea"/>
                  <a:cs typeface="+mn-ea"/>
                  <a:sym typeface="+mn-lt"/>
                </a:rPr>
                <a:t>标题</a:t>
              </a:r>
            </a:p>
          </p:txBody>
        </p:sp>
        <p:sp>
          <p:nvSpPr>
            <p:cNvPr id="29" name="TextBox 28"/>
            <p:cNvSpPr txBox="1"/>
            <p:nvPr/>
          </p:nvSpPr>
          <p:spPr>
            <a:xfrm>
              <a:off x="5885349" y="3884473"/>
              <a:ext cx="2575083" cy="900247"/>
            </a:xfrm>
            <a:prstGeom prst="rect">
              <a:avLst/>
            </a:prstGeom>
            <a:noFill/>
          </p:spPr>
          <p:txBody>
            <a:bodyPr wrap="square" rtlCol="0">
              <a:spAutoFit/>
            </a:bodyPr>
            <a:lstStyle/>
            <a:p>
              <a:pPr>
                <a:lnSpc>
                  <a:spcPct val="150000"/>
                </a:lnSpc>
              </a:pPr>
              <a:r>
                <a:rPr lang="zh-CN" altLang="en-US" sz="1600" dirty="0">
                  <a:solidFill>
                    <a:schemeClr val="tx1">
                      <a:lumMod val="50000"/>
                      <a:lumOff val="50000"/>
                    </a:schemeClr>
                  </a:solidFill>
                  <a:cs typeface="+mn-ea"/>
                  <a:sym typeface="+mn-lt"/>
                </a:rPr>
                <a:t>文字内容需概括精炼，建议与标题相关并符合整体语言风格，语言描述尽量简洁生动。</a:t>
              </a:r>
            </a:p>
          </p:txBody>
        </p:sp>
      </p:grpSp>
      <p:sp>
        <p:nvSpPr>
          <p:cNvPr id="21" name="标题 20"/>
          <p:cNvSpPr>
            <a:spLocks noGrp="1"/>
          </p:cNvSpPr>
          <p:nvPr>
            <p:ph type="title"/>
          </p:nvPr>
        </p:nvSpPr>
        <p:spPr/>
        <p:txBody>
          <a:bodyPr/>
          <a:lstStyle/>
          <a:p>
            <a:r>
              <a:rPr lang="zh-CN" altLang="en-US" dirty="0">
                <a:latin typeface="+mn-lt"/>
                <a:ea typeface="+mn-ea"/>
                <a:cs typeface="+mn-ea"/>
                <a:sym typeface="+mn-lt"/>
              </a:rPr>
              <a:t>单击此处添加标题</a:t>
            </a:r>
          </a:p>
        </p:txBody>
      </p:sp>
    </p:spTree>
    <p:extLst>
      <p:ext uri="{BB962C8B-B14F-4D97-AF65-F5344CB8AC3E}">
        <p14:creationId xmlns:p14="http://schemas.microsoft.com/office/powerpoint/2010/main" val="247694912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9"/>
          <p:cNvSpPr>
            <a:spLocks/>
          </p:cNvSpPr>
          <p:nvPr/>
        </p:nvSpPr>
        <p:spPr bwMode="auto">
          <a:xfrm>
            <a:off x="2511000" y="1608098"/>
            <a:ext cx="2576347" cy="2888159"/>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 name="组合 2"/>
          <p:cNvGrpSpPr/>
          <p:nvPr/>
        </p:nvGrpSpPr>
        <p:grpSpPr>
          <a:xfrm>
            <a:off x="2701146" y="1821257"/>
            <a:ext cx="2196057" cy="2461843"/>
            <a:chOff x="5002386" y="2208630"/>
            <a:chExt cx="2196057" cy="2461843"/>
          </a:xfrm>
        </p:grpSpPr>
        <p:sp>
          <p:nvSpPr>
            <p:cNvPr id="4" name="Freeform 19"/>
            <p:cNvSpPr>
              <a:spLocks/>
            </p:cNvSpPr>
            <p:nvPr/>
          </p:nvSpPr>
          <p:spPr bwMode="auto">
            <a:xfrm>
              <a:off x="5002386" y="2208630"/>
              <a:ext cx="2196057" cy="2461843"/>
            </a:xfrm>
            <a:custGeom>
              <a:avLst/>
              <a:gdLst>
                <a:gd name="T0" fmla="*/ 772 w 772"/>
                <a:gd name="T1" fmla="*/ 596 h 865"/>
                <a:gd name="T2" fmla="*/ 721 w 772"/>
                <a:gd name="T3" fmla="*/ 685 h 865"/>
                <a:gd name="T4" fmla="*/ 437 w 772"/>
                <a:gd name="T5" fmla="*/ 849 h 865"/>
                <a:gd name="T6" fmla="*/ 335 w 772"/>
                <a:gd name="T7" fmla="*/ 849 h 865"/>
                <a:gd name="T8" fmla="*/ 51 w 772"/>
                <a:gd name="T9" fmla="*/ 685 h 865"/>
                <a:gd name="T10" fmla="*/ 0 w 772"/>
                <a:gd name="T11" fmla="*/ 596 h 865"/>
                <a:gd name="T12" fmla="*/ 0 w 772"/>
                <a:gd name="T13" fmla="*/ 268 h 865"/>
                <a:gd name="T14" fmla="*/ 51 w 772"/>
                <a:gd name="T15" fmla="*/ 180 h 865"/>
                <a:gd name="T16" fmla="*/ 335 w 772"/>
                <a:gd name="T17" fmla="*/ 16 h 865"/>
                <a:gd name="T18" fmla="*/ 437 w 772"/>
                <a:gd name="T19" fmla="*/ 16 h 865"/>
                <a:gd name="T20" fmla="*/ 721 w 772"/>
                <a:gd name="T21" fmla="*/ 180 h 865"/>
                <a:gd name="T22" fmla="*/ 772 w 772"/>
                <a:gd name="T23" fmla="*/ 268 h 865"/>
                <a:gd name="T24" fmla="*/ 772 w 772"/>
                <a:gd name="T25" fmla="*/ 596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2" h="865">
                  <a:moveTo>
                    <a:pt x="772" y="596"/>
                  </a:moveTo>
                  <a:cubicBezTo>
                    <a:pt x="772" y="629"/>
                    <a:pt x="749" y="668"/>
                    <a:pt x="721" y="685"/>
                  </a:cubicBezTo>
                  <a:cubicBezTo>
                    <a:pt x="437" y="849"/>
                    <a:pt x="437" y="849"/>
                    <a:pt x="437" y="849"/>
                  </a:cubicBezTo>
                  <a:cubicBezTo>
                    <a:pt x="409" y="865"/>
                    <a:pt x="363" y="865"/>
                    <a:pt x="335" y="849"/>
                  </a:cubicBezTo>
                  <a:cubicBezTo>
                    <a:pt x="51" y="685"/>
                    <a:pt x="51" y="685"/>
                    <a:pt x="51" y="685"/>
                  </a:cubicBezTo>
                  <a:cubicBezTo>
                    <a:pt x="23" y="668"/>
                    <a:pt x="0" y="629"/>
                    <a:pt x="0" y="596"/>
                  </a:cubicBezTo>
                  <a:cubicBezTo>
                    <a:pt x="0" y="268"/>
                    <a:pt x="0" y="268"/>
                    <a:pt x="0" y="268"/>
                  </a:cubicBezTo>
                  <a:cubicBezTo>
                    <a:pt x="0" y="236"/>
                    <a:pt x="23" y="196"/>
                    <a:pt x="51" y="180"/>
                  </a:cubicBezTo>
                  <a:cubicBezTo>
                    <a:pt x="335" y="16"/>
                    <a:pt x="335" y="16"/>
                    <a:pt x="335" y="16"/>
                  </a:cubicBezTo>
                  <a:cubicBezTo>
                    <a:pt x="363" y="0"/>
                    <a:pt x="409" y="0"/>
                    <a:pt x="437" y="16"/>
                  </a:cubicBezTo>
                  <a:cubicBezTo>
                    <a:pt x="721" y="180"/>
                    <a:pt x="721" y="180"/>
                    <a:pt x="721" y="180"/>
                  </a:cubicBezTo>
                  <a:cubicBezTo>
                    <a:pt x="749" y="196"/>
                    <a:pt x="772" y="236"/>
                    <a:pt x="772" y="268"/>
                  </a:cubicBezTo>
                  <a:lnTo>
                    <a:pt x="772" y="59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flipH="1">
              <a:off x="5187344" y="2508526"/>
              <a:ext cx="1826141" cy="1862048"/>
            </a:xfrm>
            <a:prstGeom prst="rect">
              <a:avLst/>
            </a:prstGeom>
            <a:noFill/>
          </p:spPr>
          <p:txBody>
            <a:bodyPr wrap="none" rtlCol="0">
              <a:spAutoFit/>
            </a:bodyPr>
            <a:lstStyle/>
            <a:p>
              <a:pPr algn="ctr"/>
              <a:r>
                <a:rPr lang="en-US" altLang="zh-CN" sz="11500" dirty="0">
                  <a:solidFill>
                    <a:schemeClr val="bg1"/>
                  </a:solidFill>
                  <a:cs typeface="+mn-ea"/>
                  <a:sym typeface="+mn-lt"/>
                </a:rPr>
                <a:t>01</a:t>
              </a:r>
              <a:endParaRPr lang="zh-CN" altLang="en-US" sz="11500" dirty="0">
                <a:solidFill>
                  <a:schemeClr val="bg1"/>
                </a:solidFill>
                <a:cs typeface="+mn-ea"/>
                <a:sym typeface="+mn-lt"/>
              </a:endParaRPr>
            </a:p>
          </p:txBody>
        </p:sp>
      </p:grpSp>
      <p:sp>
        <p:nvSpPr>
          <p:cNvPr id="6" name="文本框 5"/>
          <p:cNvSpPr txBox="1"/>
          <p:nvPr/>
        </p:nvSpPr>
        <p:spPr>
          <a:xfrm>
            <a:off x="5280788" y="2323872"/>
            <a:ext cx="4493538" cy="830997"/>
          </a:xfrm>
          <a:prstGeom prst="rect">
            <a:avLst/>
          </a:prstGeom>
          <a:noFill/>
        </p:spPr>
        <p:txBody>
          <a:bodyPr wrap="none" rtlCol="0">
            <a:spAutoFit/>
          </a:bodyPr>
          <a:lstStyle/>
          <a:p>
            <a:r>
              <a:rPr lang="zh-CN" altLang="en-US" sz="4800" b="1" dirty="0">
                <a:solidFill>
                  <a:schemeClr val="accent1"/>
                </a:solidFill>
                <a:cs typeface="+mn-ea"/>
                <a:sym typeface="+mn-lt"/>
              </a:rPr>
              <a:t>单击添加过渡页</a:t>
            </a:r>
          </a:p>
        </p:txBody>
      </p:sp>
      <p:sp>
        <p:nvSpPr>
          <p:cNvPr id="7" name="TextBox 24"/>
          <p:cNvSpPr txBox="1"/>
          <p:nvPr/>
        </p:nvSpPr>
        <p:spPr>
          <a:xfrm>
            <a:off x="5213184" y="3217200"/>
            <a:ext cx="1289223"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8" name="TextBox 25"/>
          <p:cNvSpPr txBox="1"/>
          <p:nvPr/>
        </p:nvSpPr>
        <p:spPr>
          <a:xfrm>
            <a:off x="6755218" y="3214049"/>
            <a:ext cx="1331236"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9" name="TextBox 26"/>
          <p:cNvSpPr txBox="1"/>
          <p:nvPr/>
        </p:nvSpPr>
        <p:spPr>
          <a:xfrm>
            <a:off x="8294094" y="3217199"/>
            <a:ext cx="1457613"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0" name="TextBox 27"/>
          <p:cNvSpPr txBox="1"/>
          <p:nvPr/>
        </p:nvSpPr>
        <p:spPr>
          <a:xfrm>
            <a:off x="5213184" y="3630124"/>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1" name="TextBox 28"/>
          <p:cNvSpPr txBox="1"/>
          <p:nvPr/>
        </p:nvSpPr>
        <p:spPr>
          <a:xfrm>
            <a:off x="6755218" y="3645142"/>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
        <p:nvSpPr>
          <p:cNvPr id="12" name="TextBox 29"/>
          <p:cNvSpPr txBox="1"/>
          <p:nvPr/>
        </p:nvSpPr>
        <p:spPr>
          <a:xfrm>
            <a:off x="8314616" y="3630124"/>
            <a:ext cx="2031699" cy="338059"/>
          </a:xfrm>
          <a:prstGeom prst="rect">
            <a:avLst/>
          </a:prstGeom>
          <a:noFill/>
        </p:spPr>
        <p:txBody>
          <a:bodyPr wrap="square" lIns="60469" tIns="30235" rIns="60469" bIns="30235" rtlCol="0">
            <a:spAutoFit/>
          </a:bodyPr>
          <a:lstStyle/>
          <a:p>
            <a:r>
              <a:rPr lang="zh-CN" altLang="en-US" dirty="0">
                <a:solidFill>
                  <a:schemeClr val="tx1">
                    <a:lumMod val="50000"/>
                    <a:lumOff val="50000"/>
                  </a:schemeClr>
                </a:solidFill>
                <a:cs typeface="+mn-ea"/>
                <a:sym typeface="+mn-lt"/>
              </a:rPr>
              <a:t>√ 副标题</a:t>
            </a:r>
          </a:p>
        </p:txBody>
      </p:sp>
    </p:spTree>
    <p:extLst>
      <p:ext uri="{BB962C8B-B14F-4D97-AF65-F5344CB8AC3E}">
        <p14:creationId xmlns:p14="http://schemas.microsoft.com/office/powerpoint/2010/main" val="378507279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1250"/>
                                        <p:tgtEl>
                                          <p:spTgt spid="2"/>
                                        </p:tgtEl>
                                      </p:cBhvr>
                                    </p:animEffect>
                                  </p:childTnLst>
                                </p:cTn>
                              </p:par>
                            </p:childTnLst>
                          </p:cTn>
                        </p:par>
                        <p:par>
                          <p:cTn id="8" fill="hold">
                            <p:stCondLst>
                              <p:cond delay="1250"/>
                            </p:stCondLst>
                            <p:childTnLst>
                              <p:par>
                                <p:cTn id="9" presetID="5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par>
                          <p:cTn id="14" fill="hold">
                            <p:stCondLst>
                              <p:cond delay="1750"/>
                            </p:stCondLst>
                            <p:childTnLst>
                              <p:par>
                                <p:cTn id="15" presetID="16" presetClass="entr" presetSubtype="37"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outVertical)">
                                      <p:cBhvr>
                                        <p:cTn id="17" dur="500"/>
                                        <p:tgtEl>
                                          <p:spTgt spid="6"/>
                                        </p:tgtEl>
                                      </p:cBhvr>
                                    </p:animEffect>
                                  </p:childTnLst>
                                </p:cTn>
                              </p:par>
                            </p:childTnLst>
                          </p:cTn>
                        </p:par>
                        <p:par>
                          <p:cTn id="18" fill="hold">
                            <p:stCondLst>
                              <p:cond delay="2250"/>
                            </p:stCondLst>
                            <p:childTnLst>
                              <p:par>
                                <p:cTn id="19" presetID="2" presetClass="entr" presetSubtype="4"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20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40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60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80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100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fill="hold"/>
                                        <p:tgtEl>
                                          <p:spTgt spid="12"/>
                                        </p:tgtEl>
                                        <p:attrNameLst>
                                          <p:attrName>ppt_x</p:attrName>
                                        </p:attrNameLst>
                                      </p:cBhvr>
                                      <p:tavLst>
                                        <p:tav tm="0">
                                          <p:val>
                                            <p:strVal val="#ppt_x"/>
                                          </p:val>
                                        </p:tav>
                                        <p:tav tm="100000">
                                          <p:val>
                                            <p:strVal val="#ppt_x"/>
                                          </p:val>
                                        </p:tav>
                                      </p:tavLst>
                                    </p:anim>
                                    <p:anim calcmode="lin" valueType="num">
                                      <p:cBhvr additive="base">
                                        <p:cTn id="4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p:bldP spid="7" grpId="0"/>
      <p:bldP spid="8" grpId="0"/>
      <p:bldP spid="9" grpId="0"/>
      <p:bldP spid="10" grpId="0"/>
      <p:bldP spid="11" grpId="0"/>
      <p:bldP spid="1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4"/>
          <p:cNvSpPr txBox="1">
            <a:spLocks/>
          </p:cNvSpPr>
          <p:nvPr/>
        </p:nvSpPr>
        <p:spPr>
          <a:xfrm>
            <a:off x="3118490" y="1469513"/>
            <a:ext cx="3541142" cy="1187152"/>
          </a:xfrm>
          <a:prstGeom prst="rect">
            <a:avLst/>
          </a:prstGeom>
          <a:effectLst/>
        </p:spPr>
        <p:txBody>
          <a:bodyPr vert="horz" lIns="91416" tIns="45708" rIns="91416" bIns="457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8797" b="1">
                <a:solidFill>
                  <a:srgbClr val="60903B"/>
                </a:solidFill>
                <a:latin typeface="+mn-lt"/>
                <a:ea typeface="+mn-ea"/>
                <a:cs typeface="+mn-ea"/>
                <a:sym typeface="+mn-lt"/>
              </a:rPr>
              <a:t>20XX</a:t>
            </a:r>
            <a:endParaRPr lang="en-US" altLang="zh-CN" sz="8797" b="1" dirty="0">
              <a:solidFill>
                <a:srgbClr val="60903B"/>
              </a:solidFill>
              <a:latin typeface="+mn-lt"/>
              <a:ea typeface="+mn-ea"/>
              <a:cs typeface="+mn-ea"/>
              <a:sym typeface="+mn-lt"/>
            </a:endParaRPr>
          </a:p>
        </p:txBody>
      </p:sp>
      <p:sp>
        <p:nvSpPr>
          <p:cNvPr id="3" name="TextBox 7"/>
          <p:cNvSpPr>
            <a:spLocks noChangeArrowheads="1"/>
          </p:cNvSpPr>
          <p:nvPr/>
        </p:nvSpPr>
        <p:spPr bwMode="auto">
          <a:xfrm>
            <a:off x="3118490" y="2692022"/>
            <a:ext cx="7880310" cy="7386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defRPr/>
            </a:pPr>
            <a:r>
              <a:rPr lang="zh-CN" altLang="en-US" sz="4800" b="1" dirty="0">
                <a:solidFill>
                  <a:srgbClr val="60903B"/>
                </a:solidFill>
                <a:cs typeface="+mn-ea"/>
                <a:sym typeface="+mn-lt"/>
              </a:rPr>
              <a:t>感谢您的耐心观看</a:t>
            </a:r>
          </a:p>
        </p:txBody>
      </p:sp>
      <p:sp>
        <p:nvSpPr>
          <p:cNvPr id="4" name="TextBox 7"/>
          <p:cNvSpPr>
            <a:spLocks noChangeArrowheads="1"/>
          </p:cNvSpPr>
          <p:nvPr/>
        </p:nvSpPr>
        <p:spPr bwMode="auto">
          <a:xfrm>
            <a:off x="3118490" y="3655588"/>
            <a:ext cx="5700819" cy="2769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defRPr/>
            </a:pPr>
            <a:r>
              <a:rPr lang="zh-CN" altLang="en-US" sz="1799" b="1" dirty="0">
                <a:solidFill>
                  <a:schemeClr val="tx1">
                    <a:lumMod val="65000"/>
                    <a:lumOff val="35000"/>
                  </a:schemeClr>
                </a:solidFill>
                <a:cs typeface="+mn-ea"/>
                <a:sym typeface="+mn-lt"/>
              </a:rPr>
              <a:t>框架完整年终总结</a:t>
            </a:r>
            <a:r>
              <a:rPr lang="en-US" altLang="zh-CN" sz="1799" b="1" dirty="0">
                <a:solidFill>
                  <a:schemeClr val="tx1">
                    <a:lumMod val="65000"/>
                    <a:lumOff val="35000"/>
                  </a:schemeClr>
                </a:solidFill>
                <a:cs typeface="+mn-ea"/>
                <a:sym typeface="+mn-lt"/>
              </a:rPr>
              <a:t> ·</a:t>
            </a:r>
            <a:r>
              <a:rPr lang="zh-CN" altLang="en-US" sz="1799" b="1" dirty="0">
                <a:solidFill>
                  <a:schemeClr val="tx1">
                    <a:lumMod val="65000"/>
                    <a:lumOff val="35000"/>
                  </a:schemeClr>
                </a:solidFill>
                <a:cs typeface="+mn-ea"/>
                <a:sym typeface="+mn-lt"/>
              </a:rPr>
              <a:t>新年计划</a:t>
            </a:r>
            <a:r>
              <a:rPr lang="en-US" altLang="zh-CN" sz="1799" b="1" dirty="0">
                <a:solidFill>
                  <a:schemeClr val="tx1">
                    <a:lumMod val="65000"/>
                    <a:lumOff val="35000"/>
                  </a:schemeClr>
                </a:solidFill>
                <a:cs typeface="+mn-ea"/>
                <a:sym typeface="+mn-lt"/>
              </a:rPr>
              <a:t> ·</a:t>
            </a:r>
            <a:r>
              <a:rPr lang="zh-CN" altLang="en-US" sz="1799" b="1" dirty="0">
                <a:solidFill>
                  <a:schemeClr val="tx1">
                    <a:lumMod val="65000"/>
                    <a:lumOff val="35000"/>
                  </a:schemeClr>
                </a:solidFill>
                <a:cs typeface="+mn-ea"/>
                <a:sym typeface="+mn-lt"/>
              </a:rPr>
              <a:t>述职报告</a:t>
            </a:r>
            <a:r>
              <a:rPr lang="en-US" altLang="zh-CN" sz="1799" b="1" dirty="0">
                <a:solidFill>
                  <a:schemeClr val="tx1">
                    <a:lumMod val="65000"/>
                    <a:lumOff val="35000"/>
                  </a:schemeClr>
                </a:solidFill>
                <a:cs typeface="+mn-ea"/>
                <a:sym typeface="+mn-lt"/>
              </a:rPr>
              <a:t>·</a:t>
            </a:r>
            <a:r>
              <a:rPr lang="zh-CN" altLang="en-US" sz="1799" b="1" dirty="0">
                <a:solidFill>
                  <a:schemeClr val="tx1">
                    <a:lumMod val="65000"/>
                    <a:lumOff val="35000"/>
                  </a:schemeClr>
                </a:solidFill>
                <a:cs typeface="+mn-ea"/>
                <a:sym typeface="+mn-lt"/>
              </a:rPr>
              <a:t>工作汇报模板</a:t>
            </a:r>
          </a:p>
        </p:txBody>
      </p:sp>
      <p:cxnSp>
        <p:nvCxnSpPr>
          <p:cNvPr id="5" name="直接连接符 4"/>
          <p:cNvCxnSpPr/>
          <p:nvPr/>
        </p:nvCxnSpPr>
        <p:spPr>
          <a:xfrm>
            <a:off x="3118490" y="3520535"/>
            <a:ext cx="6060766" cy="0"/>
          </a:xfrm>
          <a:prstGeom prst="line">
            <a:avLst/>
          </a:prstGeom>
          <a:ln>
            <a:solidFill>
              <a:srgbClr val="23715C"/>
            </a:solidFill>
          </a:ln>
        </p:spPr>
        <p:style>
          <a:lnRef idx="1">
            <a:schemeClr val="accent1"/>
          </a:lnRef>
          <a:fillRef idx="0">
            <a:schemeClr val="accent1"/>
          </a:fillRef>
          <a:effectRef idx="0">
            <a:schemeClr val="accent1"/>
          </a:effectRef>
          <a:fontRef idx="minor">
            <a:schemeClr val="tx1"/>
          </a:fontRef>
        </p:style>
      </p:cxnSp>
      <p:sp>
        <p:nvSpPr>
          <p:cNvPr id="6" name="TextBox 19"/>
          <p:cNvSpPr txBox="1"/>
          <p:nvPr/>
        </p:nvSpPr>
        <p:spPr>
          <a:xfrm>
            <a:off x="3118490" y="4051801"/>
            <a:ext cx="6781452" cy="623248"/>
          </a:xfrm>
          <a:prstGeom prst="rect">
            <a:avLst/>
          </a:prstGeom>
          <a:noFill/>
        </p:spPr>
        <p:txBody>
          <a:bodyPr wrap="square" lIns="68580" tIns="34290" rIns="68580" bIns="3429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r>
              <a:rPr lang="en-US" altLang="zh-CN" sz="1200" dirty="0">
                <a:solidFill>
                  <a:schemeClr val="bg1">
                    <a:lumMod val="50000"/>
                  </a:schemeClr>
                </a:solidFill>
                <a:latin typeface="+mn-lt"/>
                <a:cs typeface="+mn-ea"/>
                <a:sym typeface="+mn-lt"/>
              </a:rPr>
              <a:t>Your content to play here, or through your copy, paste in this box, and select only </a:t>
            </a:r>
          </a:p>
          <a:p>
            <a:r>
              <a:rPr lang="en-US" altLang="zh-CN" sz="1200" dirty="0">
                <a:solidFill>
                  <a:schemeClr val="bg1">
                    <a:lumMod val="50000"/>
                  </a:schemeClr>
                </a:solidFill>
                <a:latin typeface="+mn-lt"/>
                <a:cs typeface="+mn-ea"/>
                <a:sym typeface="+mn-lt"/>
              </a:rPr>
              <a:t>the text. Your content to play here, or through your copy, paste in </a:t>
            </a:r>
          </a:p>
          <a:p>
            <a:r>
              <a:rPr lang="en-US" altLang="zh-CN" sz="1200" dirty="0">
                <a:solidFill>
                  <a:schemeClr val="bg1">
                    <a:lumMod val="50000"/>
                  </a:schemeClr>
                </a:solidFill>
                <a:latin typeface="+mn-lt"/>
                <a:cs typeface="+mn-ea"/>
                <a:sym typeface="+mn-lt"/>
              </a:rPr>
              <a:t>this box, and select only the text.</a:t>
            </a:r>
          </a:p>
        </p:txBody>
      </p:sp>
    </p:spTree>
    <p:extLst>
      <p:ext uri="{BB962C8B-B14F-4D97-AF65-F5344CB8AC3E}">
        <p14:creationId xmlns:p14="http://schemas.microsoft.com/office/powerpoint/2010/main" val="233651050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6" presetClass="entr" presetSubtype="0" fill="hold" grpId="0" nodeType="afterEffect">
                                  <p:stCondLst>
                                    <p:cond delay="0"/>
                                  </p:stCondLst>
                                  <p:iterate type="lt">
                                    <p:tmPct val="10000"/>
                                  </p:iterate>
                                  <p:childTnLst>
                                    <p:set>
                                      <p:cBhvr>
                                        <p:cTn id="12" dur="1" fill="hold">
                                          <p:stCondLst>
                                            <p:cond delay="0"/>
                                          </p:stCondLst>
                                        </p:cTn>
                                        <p:tgtEl>
                                          <p:spTgt spid="3"/>
                                        </p:tgtEl>
                                        <p:attrNameLst>
                                          <p:attrName>style.visibility</p:attrName>
                                        </p:attrNameLst>
                                      </p:cBhvr>
                                      <p:to>
                                        <p:strVal val="visible"/>
                                      </p:to>
                                    </p:set>
                                    <p:anim by="(-#ppt_w*2)" calcmode="lin" valueType="num">
                                      <p:cBhvr rctx="PPT">
                                        <p:cTn id="13" dur="500" autoRev="1" fill="hold">
                                          <p:stCondLst>
                                            <p:cond delay="0"/>
                                          </p:stCondLst>
                                        </p:cTn>
                                        <p:tgtEl>
                                          <p:spTgt spid="3"/>
                                        </p:tgtEl>
                                        <p:attrNameLst>
                                          <p:attrName>ppt_w</p:attrName>
                                        </p:attrNameLst>
                                      </p:cBhvr>
                                    </p:anim>
                                    <p:anim by="(#ppt_w*0.50)" calcmode="lin" valueType="num">
                                      <p:cBhvr>
                                        <p:cTn id="14" dur="500" decel="50000" autoRev="1" fill="hold">
                                          <p:stCondLst>
                                            <p:cond delay="0"/>
                                          </p:stCondLst>
                                        </p:cTn>
                                        <p:tgtEl>
                                          <p:spTgt spid="3"/>
                                        </p:tgtEl>
                                        <p:attrNameLst>
                                          <p:attrName>ppt_x</p:attrName>
                                        </p:attrNameLst>
                                      </p:cBhvr>
                                    </p:anim>
                                    <p:anim from="(-#ppt_h/2)" to="(#ppt_y)" calcmode="lin" valueType="num">
                                      <p:cBhvr>
                                        <p:cTn id="15" dur="1000" fill="hold">
                                          <p:stCondLst>
                                            <p:cond delay="0"/>
                                          </p:stCondLst>
                                        </p:cTn>
                                        <p:tgtEl>
                                          <p:spTgt spid="3"/>
                                        </p:tgtEl>
                                        <p:attrNameLst>
                                          <p:attrName>ppt_y</p:attrName>
                                        </p:attrNameLst>
                                      </p:cBhvr>
                                    </p:anim>
                                    <p:animRot by="21600000">
                                      <p:cBhvr>
                                        <p:cTn id="16" dur="1000" fill="hold">
                                          <p:stCondLst>
                                            <p:cond delay="0"/>
                                          </p:stCondLst>
                                        </p:cTn>
                                        <p:tgtEl>
                                          <p:spTgt spid="3"/>
                                        </p:tgtEl>
                                        <p:attrNameLst>
                                          <p:attrName>r</p:attrName>
                                        </p:attrNameLst>
                                      </p:cBhvr>
                                    </p:animRot>
                                  </p:childTnLst>
                                </p:cTn>
                              </p:par>
                            </p:childTnLst>
                          </p:cTn>
                        </p:par>
                        <p:par>
                          <p:cTn id="17" fill="hold">
                            <p:stCondLst>
                              <p:cond delay="2700"/>
                            </p:stCondLst>
                            <p:childTnLst>
                              <p:par>
                                <p:cTn id="18" presetID="22" presetClass="entr" presetSubtype="8"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childTnLst>
                          </p:cTn>
                        </p:par>
                        <p:par>
                          <p:cTn id="21" fill="hold">
                            <p:stCondLst>
                              <p:cond delay="3200"/>
                            </p:stCondLst>
                            <p:childTnLst>
                              <p:par>
                                <p:cTn id="22" presetID="56" presetClass="entr" presetSubtype="0" fill="hold" grpId="0" nodeType="afterEffect">
                                  <p:stCondLst>
                                    <p:cond delay="0"/>
                                  </p:stCondLst>
                                  <p:iterate type="lt">
                                    <p:tmPct val="10000"/>
                                  </p:iterate>
                                  <p:childTnLst>
                                    <p:set>
                                      <p:cBhvr>
                                        <p:cTn id="23" dur="1" fill="hold">
                                          <p:stCondLst>
                                            <p:cond delay="0"/>
                                          </p:stCondLst>
                                        </p:cTn>
                                        <p:tgtEl>
                                          <p:spTgt spid="4"/>
                                        </p:tgtEl>
                                        <p:attrNameLst>
                                          <p:attrName>style.visibility</p:attrName>
                                        </p:attrNameLst>
                                      </p:cBhvr>
                                      <p:to>
                                        <p:strVal val="visible"/>
                                      </p:to>
                                    </p:set>
                                    <p:anim by="(-#ppt_w*2)" calcmode="lin" valueType="num">
                                      <p:cBhvr rctx="PPT">
                                        <p:cTn id="24" dur="500" autoRev="1" fill="hold">
                                          <p:stCondLst>
                                            <p:cond delay="0"/>
                                          </p:stCondLst>
                                        </p:cTn>
                                        <p:tgtEl>
                                          <p:spTgt spid="4"/>
                                        </p:tgtEl>
                                        <p:attrNameLst>
                                          <p:attrName>ppt_w</p:attrName>
                                        </p:attrNameLst>
                                      </p:cBhvr>
                                    </p:anim>
                                    <p:anim by="(#ppt_w*0.50)" calcmode="lin" valueType="num">
                                      <p:cBhvr>
                                        <p:cTn id="25" dur="500" decel="50000" autoRev="1" fill="hold">
                                          <p:stCondLst>
                                            <p:cond delay="0"/>
                                          </p:stCondLst>
                                        </p:cTn>
                                        <p:tgtEl>
                                          <p:spTgt spid="4"/>
                                        </p:tgtEl>
                                        <p:attrNameLst>
                                          <p:attrName>ppt_x</p:attrName>
                                        </p:attrNameLst>
                                      </p:cBhvr>
                                    </p:anim>
                                    <p:anim from="(-#ppt_h/2)" to="(#ppt_y)" calcmode="lin" valueType="num">
                                      <p:cBhvr>
                                        <p:cTn id="26" dur="1000" fill="hold">
                                          <p:stCondLst>
                                            <p:cond delay="0"/>
                                          </p:stCondLst>
                                        </p:cTn>
                                        <p:tgtEl>
                                          <p:spTgt spid="4"/>
                                        </p:tgtEl>
                                        <p:attrNameLst>
                                          <p:attrName>ppt_y</p:attrName>
                                        </p:attrNameLst>
                                      </p:cBhvr>
                                    </p:anim>
                                    <p:animRot by="21600000">
                                      <p:cBhvr>
                                        <p:cTn id="27" dur="1000" fill="hold">
                                          <p:stCondLst>
                                            <p:cond delay="0"/>
                                          </p:stCondLst>
                                        </p:cTn>
                                        <p:tgtEl>
                                          <p:spTgt spid="4"/>
                                        </p:tgtEl>
                                        <p:attrNameLst>
                                          <p:attrName>r</p:attrName>
                                        </p:attrNameLst>
                                      </p:cBhvr>
                                    </p:animRot>
                                  </p:childTnLst>
                                </p:cTn>
                              </p:par>
                            </p:childTnLst>
                          </p:cTn>
                        </p:par>
                        <p:par>
                          <p:cTn id="28" fill="hold">
                            <p:stCondLst>
                              <p:cond delay="6600"/>
                            </p:stCondLst>
                            <p:childTnLst>
                              <p:par>
                                <p:cTn id="29" presetID="22" presetClass="entr" presetSubtype="8"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left)">
                                      <p:cBhvr>
                                        <p:cTn id="31"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12"/>
          <p:cNvGrpSpPr>
            <a:grpSpLocks/>
          </p:cNvGrpSpPr>
          <p:nvPr/>
        </p:nvGrpSpPr>
        <p:grpSpPr bwMode="auto">
          <a:xfrm>
            <a:off x="8129026" y="2644082"/>
            <a:ext cx="2226443" cy="2146300"/>
            <a:chOff x="0" y="0"/>
            <a:chExt cx="1671177" cy="1609411"/>
          </a:xfrm>
        </p:grpSpPr>
        <p:sp>
          <p:nvSpPr>
            <p:cNvPr id="35" name="右箭头 55"/>
            <p:cNvSpPr>
              <a:spLocks/>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cs typeface="+mn-ea"/>
                <a:sym typeface="+mn-lt"/>
              </a:endParaRPr>
            </a:p>
          </p:txBody>
        </p:sp>
        <p:sp>
          <p:nvSpPr>
            <p:cNvPr id="36" name="TextBox 14"/>
            <p:cNvSpPr txBox="1">
              <a:spLocks noChangeArrowheads="1"/>
            </p:cNvSpPr>
            <p:nvPr/>
          </p:nvSpPr>
          <p:spPr bwMode="auto">
            <a:xfrm>
              <a:off x="680641" y="543095"/>
              <a:ext cx="535674"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3700">
                  <a:solidFill>
                    <a:srgbClr val="FFFFFF"/>
                  </a:solidFill>
                  <a:latin typeface="+mn-lt"/>
                  <a:ea typeface="+mn-ea"/>
                  <a:cs typeface="+mn-ea"/>
                  <a:sym typeface="+mn-lt"/>
                </a:rPr>
                <a:t>05</a:t>
              </a:r>
              <a:endParaRPr lang="zh-CN" altLang="en-US" sz="3700">
                <a:solidFill>
                  <a:srgbClr val="FFFFFF"/>
                </a:solidFill>
                <a:latin typeface="+mn-lt"/>
                <a:ea typeface="+mn-ea"/>
                <a:cs typeface="+mn-ea"/>
                <a:sym typeface="+mn-lt"/>
              </a:endParaRPr>
            </a:p>
          </p:txBody>
        </p:sp>
      </p:grpSp>
      <p:grpSp>
        <p:nvGrpSpPr>
          <p:cNvPr id="37" name="组合 15"/>
          <p:cNvGrpSpPr>
            <a:grpSpLocks/>
          </p:cNvGrpSpPr>
          <p:nvPr/>
        </p:nvGrpSpPr>
        <p:grpSpPr bwMode="auto">
          <a:xfrm>
            <a:off x="6404166" y="2644082"/>
            <a:ext cx="2364010" cy="2146300"/>
            <a:chOff x="0" y="0"/>
            <a:chExt cx="1773781" cy="1609411"/>
          </a:xfrm>
        </p:grpSpPr>
        <p:grpSp>
          <p:nvGrpSpPr>
            <p:cNvPr id="38" name="组合 16"/>
            <p:cNvGrpSpPr>
              <a:grpSpLocks/>
            </p:cNvGrpSpPr>
            <p:nvPr/>
          </p:nvGrpSpPr>
          <p:grpSpPr bwMode="auto">
            <a:xfrm>
              <a:off x="0" y="0"/>
              <a:ext cx="1773781" cy="1609411"/>
              <a:chOff x="0" y="0"/>
              <a:chExt cx="1773781" cy="1609411"/>
            </a:xfrm>
          </p:grpSpPr>
          <p:sp>
            <p:nvSpPr>
              <p:cNvPr id="40" name="右箭头 55"/>
              <p:cNvSpPr>
                <a:spLocks/>
              </p:cNvSpPr>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cs typeface="+mn-ea"/>
                  <a:sym typeface="+mn-lt"/>
                </a:endParaRPr>
              </a:p>
            </p:txBody>
          </p:sp>
          <p:sp>
            <p:nvSpPr>
              <p:cNvPr id="41" name="右箭头 55"/>
              <p:cNvSpPr>
                <a:spLocks/>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cs typeface="+mn-ea"/>
                  <a:sym typeface="+mn-lt"/>
                </a:endParaRPr>
              </a:p>
            </p:txBody>
          </p:sp>
        </p:grpSp>
        <p:sp>
          <p:nvSpPr>
            <p:cNvPr id="39" name="TextBox 17"/>
            <p:cNvSpPr txBox="1">
              <a:spLocks noChangeArrowheads="1"/>
            </p:cNvSpPr>
            <p:nvPr/>
          </p:nvSpPr>
          <p:spPr bwMode="auto">
            <a:xfrm>
              <a:off x="681551" y="543095"/>
              <a:ext cx="535476"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3700">
                  <a:solidFill>
                    <a:srgbClr val="FFFFFF"/>
                  </a:solidFill>
                  <a:latin typeface="+mn-lt"/>
                  <a:ea typeface="+mn-ea"/>
                  <a:cs typeface="+mn-ea"/>
                  <a:sym typeface="+mn-lt"/>
                </a:rPr>
                <a:t>04</a:t>
              </a:r>
              <a:endParaRPr lang="zh-CN" altLang="en-US" sz="3700">
                <a:solidFill>
                  <a:srgbClr val="FFFFFF"/>
                </a:solidFill>
                <a:latin typeface="+mn-lt"/>
                <a:ea typeface="+mn-ea"/>
                <a:cs typeface="+mn-ea"/>
                <a:sym typeface="+mn-lt"/>
              </a:endParaRPr>
            </a:p>
          </p:txBody>
        </p:sp>
      </p:grpSp>
      <p:grpSp>
        <p:nvGrpSpPr>
          <p:cNvPr id="42" name="组合 20"/>
          <p:cNvGrpSpPr>
            <a:grpSpLocks/>
          </p:cNvGrpSpPr>
          <p:nvPr/>
        </p:nvGrpSpPr>
        <p:grpSpPr bwMode="auto">
          <a:xfrm>
            <a:off x="4785128" y="2644082"/>
            <a:ext cx="2364008" cy="2146300"/>
            <a:chOff x="0" y="0"/>
            <a:chExt cx="1773781" cy="1609411"/>
          </a:xfrm>
        </p:grpSpPr>
        <p:grpSp>
          <p:nvGrpSpPr>
            <p:cNvPr id="43" name="组合 21"/>
            <p:cNvGrpSpPr>
              <a:grpSpLocks/>
            </p:cNvGrpSpPr>
            <p:nvPr/>
          </p:nvGrpSpPr>
          <p:grpSpPr bwMode="auto">
            <a:xfrm>
              <a:off x="0" y="0"/>
              <a:ext cx="1773781" cy="1609411"/>
              <a:chOff x="0" y="0"/>
              <a:chExt cx="1773781" cy="1609411"/>
            </a:xfrm>
          </p:grpSpPr>
          <p:sp>
            <p:nvSpPr>
              <p:cNvPr id="45" name="右箭头 55"/>
              <p:cNvSpPr>
                <a:spLocks/>
              </p:cNvSpPr>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cs typeface="+mn-ea"/>
                  <a:sym typeface="+mn-lt"/>
                </a:endParaRPr>
              </a:p>
            </p:txBody>
          </p:sp>
          <p:sp>
            <p:nvSpPr>
              <p:cNvPr id="46" name="右箭头 55"/>
              <p:cNvSpPr>
                <a:spLocks/>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cs typeface="+mn-ea"/>
                  <a:sym typeface="+mn-lt"/>
                </a:endParaRPr>
              </a:p>
            </p:txBody>
          </p:sp>
        </p:grpSp>
        <p:sp>
          <p:nvSpPr>
            <p:cNvPr id="44" name="TextBox 22"/>
            <p:cNvSpPr txBox="1">
              <a:spLocks noChangeArrowheads="1"/>
            </p:cNvSpPr>
            <p:nvPr/>
          </p:nvSpPr>
          <p:spPr bwMode="auto">
            <a:xfrm>
              <a:off x="681551" y="543095"/>
              <a:ext cx="535477"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3700">
                  <a:solidFill>
                    <a:srgbClr val="FFFFFF"/>
                  </a:solidFill>
                  <a:latin typeface="+mn-lt"/>
                  <a:ea typeface="+mn-ea"/>
                  <a:cs typeface="+mn-ea"/>
                  <a:sym typeface="+mn-lt"/>
                </a:rPr>
                <a:t>03</a:t>
              </a:r>
              <a:endParaRPr lang="zh-CN" altLang="en-US" sz="3700">
                <a:solidFill>
                  <a:srgbClr val="FFFFFF"/>
                </a:solidFill>
                <a:latin typeface="+mn-lt"/>
                <a:ea typeface="+mn-ea"/>
                <a:cs typeface="+mn-ea"/>
                <a:sym typeface="+mn-lt"/>
              </a:endParaRPr>
            </a:p>
          </p:txBody>
        </p:sp>
      </p:grpSp>
      <p:grpSp>
        <p:nvGrpSpPr>
          <p:cNvPr id="47" name="组合 25"/>
          <p:cNvGrpSpPr>
            <a:grpSpLocks/>
          </p:cNvGrpSpPr>
          <p:nvPr/>
        </p:nvGrpSpPr>
        <p:grpSpPr bwMode="auto">
          <a:xfrm>
            <a:off x="3166087" y="2644082"/>
            <a:ext cx="2364010" cy="2146300"/>
            <a:chOff x="0" y="0"/>
            <a:chExt cx="1773781" cy="1609411"/>
          </a:xfrm>
        </p:grpSpPr>
        <p:grpSp>
          <p:nvGrpSpPr>
            <p:cNvPr id="48" name="组合 26"/>
            <p:cNvGrpSpPr>
              <a:grpSpLocks/>
            </p:cNvGrpSpPr>
            <p:nvPr/>
          </p:nvGrpSpPr>
          <p:grpSpPr bwMode="auto">
            <a:xfrm>
              <a:off x="0" y="0"/>
              <a:ext cx="1773781" cy="1609411"/>
              <a:chOff x="0" y="0"/>
              <a:chExt cx="1773781" cy="1609411"/>
            </a:xfrm>
          </p:grpSpPr>
          <p:sp>
            <p:nvSpPr>
              <p:cNvPr id="50" name="右箭头 55"/>
              <p:cNvSpPr>
                <a:spLocks/>
              </p:cNvSpPr>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cs typeface="+mn-ea"/>
                  <a:sym typeface="+mn-lt"/>
                </a:endParaRPr>
              </a:p>
            </p:txBody>
          </p:sp>
          <p:sp>
            <p:nvSpPr>
              <p:cNvPr id="51" name="右箭头 55"/>
              <p:cNvSpPr>
                <a:spLocks/>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cs typeface="+mn-ea"/>
                  <a:sym typeface="+mn-lt"/>
                </a:endParaRPr>
              </a:p>
            </p:txBody>
          </p:sp>
        </p:grpSp>
        <p:sp>
          <p:nvSpPr>
            <p:cNvPr id="49" name="TextBox 27"/>
            <p:cNvSpPr txBox="1">
              <a:spLocks noChangeArrowheads="1"/>
            </p:cNvSpPr>
            <p:nvPr/>
          </p:nvSpPr>
          <p:spPr bwMode="auto">
            <a:xfrm>
              <a:off x="681551" y="543095"/>
              <a:ext cx="535476"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3700">
                  <a:solidFill>
                    <a:srgbClr val="FFFFFF"/>
                  </a:solidFill>
                  <a:latin typeface="+mn-lt"/>
                  <a:ea typeface="+mn-ea"/>
                  <a:cs typeface="+mn-ea"/>
                  <a:sym typeface="+mn-lt"/>
                </a:rPr>
                <a:t>02</a:t>
              </a:r>
              <a:endParaRPr lang="zh-CN" altLang="en-US" sz="3700">
                <a:solidFill>
                  <a:srgbClr val="FFFFFF"/>
                </a:solidFill>
                <a:latin typeface="+mn-lt"/>
                <a:ea typeface="+mn-ea"/>
                <a:cs typeface="+mn-ea"/>
                <a:sym typeface="+mn-lt"/>
              </a:endParaRPr>
            </a:p>
          </p:txBody>
        </p:sp>
      </p:grpSp>
      <p:grpSp>
        <p:nvGrpSpPr>
          <p:cNvPr id="52" name="组合 31"/>
          <p:cNvGrpSpPr>
            <a:grpSpLocks/>
          </p:cNvGrpSpPr>
          <p:nvPr/>
        </p:nvGrpSpPr>
        <p:grpSpPr bwMode="auto">
          <a:xfrm>
            <a:off x="1547051" y="2644082"/>
            <a:ext cx="2366125" cy="2146300"/>
            <a:chOff x="0" y="0"/>
            <a:chExt cx="1773781" cy="1609411"/>
          </a:xfrm>
        </p:grpSpPr>
        <p:grpSp>
          <p:nvGrpSpPr>
            <p:cNvPr id="53" name="组合 32"/>
            <p:cNvGrpSpPr>
              <a:grpSpLocks/>
            </p:cNvGrpSpPr>
            <p:nvPr/>
          </p:nvGrpSpPr>
          <p:grpSpPr bwMode="auto">
            <a:xfrm>
              <a:off x="0" y="0"/>
              <a:ext cx="1773781" cy="1609411"/>
              <a:chOff x="0" y="0"/>
              <a:chExt cx="1773781" cy="1609411"/>
            </a:xfrm>
          </p:grpSpPr>
          <p:sp>
            <p:nvSpPr>
              <p:cNvPr id="55" name="右箭头 55"/>
              <p:cNvSpPr>
                <a:spLocks/>
              </p:cNvSpPr>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cs typeface="+mn-ea"/>
                  <a:sym typeface="+mn-lt"/>
                </a:endParaRPr>
              </a:p>
            </p:txBody>
          </p:sp>
          <p:sp>
            <p:nvSpPr>
              <p:cNvPr id="56" name="右箭头 55"/>
              <p:cNvSpPr>
                <a:spLocks/>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cs typeface="+mn-ea"/>
                  <a:sym typeface="+mn-lt"/>
                </a:endParaRPr>
              </a:p>
            </p:txBody>
          </p:sp>
        </p:grpSp>
        <p:sp>
          <p:nvSpPr>
            <p:cNvPr id="54" name="TextBox 33"/>
            <p:cNvSpPr txBox="1">
              <a:spLocks noChangeArrowheads="1"/>
            </p:cNvSpPr>
            <p:nvPr/>
          </p:nvSpPr>
          <p:spPr bwMode="auto">
            <a:xfrm>
              <a:off x="681551" y="543095"/>
              <a:ext cx="534998"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3700">
                  <a:solidFill>
                    <a:srgbClr val="FFFFFF"/>
                  </a:solidFill>
                  <a:latin typeface="+mn-lt"/>
                  <a:ea typeface="+mn-ea"/>
                  <a:cs typeface="+mn-ea"/>
                  <a:sym typeface="+mn-lt"/>
                </a:rPr>
                <a:t>01</a:t>
              </a:r>
              <a:endParaRPr lang="zh-CN" altLang="en-US" sz="3700">
                <a:solidFill>
                  <a:srgbClr val="FFFFFF"/>
                </a:solidFill>
                <a:latin typeface="+mn-lt"/>
                <a:ea typeface="+mn-ea"/>
                <a:cs typeface="+mn-ea"/>
                <a:sym typeface="+mn-lt"/>
              </a:endParaRPr>
            </a:p>
          </p:txBody>
        </p:sp>
      </p:grpSp>
      <p:cxnSp>
        <p:nvCxnSpPr>
          <p:cNvPr id="57" name="直接连接符 36"/>
          <p:cNvCxnSpPr>
            <a:cxnSpLocks noChangeShapeType="1"/>
          </p:cNvCxnSpPr>
          <p:nvPr/>
        </p:nvCxnSpPr>
        <p:spPr bwMode="auto">
          <a:xfrm flipV="1">
            <a:off x="2027469" y="1685231"/>
            <a:ext cx="0" cy="1166284"/>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58" name="矩形 1"/>
          <p:cNvSpPr>
            <a:spLocks noChangeArrowheads="1"/>
          </p:cNvSpPr>
          <p:nvPr/>
        </p:nvSpPr>
        <p:spPr bwMode="auto">
          <a:xfrm>
            <a:off x="2175617" y="1604799"/>
            <a:ext cx="2524855" cy="944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cs typeface="+mn-ea"/>
                <a:sym typeface="+mn-lt"/>
              </a:rPr>
              <a:t>随着计算机技术的发展及印刷技术进步，平面设计在视觉感观领域的表现也越来越丰富这真正的对今天的平面设计的新。</a:t>
            </a:r>
          </a:p>
        </p:txBody>
      </p:sp>
      <p:cxnSp>
        <p:nvCxnSpPr>
          <p:cNvPr id="59" name="直接连接符 38"/>
          <p:cNvCxnSpPr>
            <a:cxnSpLocks noChangeShapeType="1"/>
          </p:cNvCxnSpPr>
          <p:nvPr/>
        </p:nvCxnSpPr>
        <p:spPr bwMode="auto">
          <a:xfrm flipV="1">
            <a:off x="3610529" y="4709949"/>
            <a:ext cx="0" cy="1166283"/>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0" name="矩形 1"/>
          <p:cNvSpPr>
            <a:spLocks noChangeArrowheads="1"/>
          </p:cNvSpPr>
          <p:nvPr/>
        </p:nvSpPr>
        <p:spPr bwMode="auto">
          <a:xfrm>
            <a:off x="3758678" y="5061317"/>
            <a:ext cx="2524855" cy="944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cs typeface="+mn-ea"/>
                <a:sym typeface="+mn-lt"/>
              </a:rPr>
              <a:t>随着计算机技术的发展及印刷技术进步，平面设计在视觉感观领域的表现也越来越丰富这真正的对今天的平面设计的新。</a:t>
            </a:r>
          </a:p>
        </p:txBody>
      </p:sp>
      <p:cxnSp>
        <p:nvCxnSpPr>
          <p:cNvPr id="61" name="直接连接符 40"/>
          <p:cNvCxnSpPr>
            <a:cxnSpLocks noChangeShapeType="1"/>
          </p:cNvCxnSpPr>
          <p:nvPr/>
        </p:nvCxnSpPr>
        <p:spPr bwMode="auto">
          <a:xfrm flipV="1">
            <a:off x="5028511" y="1685231"/>
            <a:ext cx="0" cy="1166284"/>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2" name="矩形 1"/>
          <p:cNvSpPr>
            <a:spLocks noChangeArrowheads="1"/>
          </p:cNvSpPr>
          <p:nvPr/>
        </p:nvSpPr>
        <p:spPr bwMode="auto">
          <a:xfrm>
            <a:off x="5174544" y="1604799"/>
            <a:ext cx="2524854" cy="944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cs typeface="+mn-ea"/>
                <a:sym typeface="+mn-lt"/>
              </a:rPr>
              <a:t>随着计算机技术的发展及印刷技术进步，平面设计在视觉感观领域的表现也越来越丰富这真正的对今天的平面设计的新。</a:t>
            </a:r>
          </a:p>
        </p:txBody>
      </p:sp>
      <p:cxnSp>
        <p:nvCxnSpPr>
          <p:cNvPr id="63" name="直接连接符 43"/>
          <p:cNvCxnSpPr>
            <a:cxnSpLocks noChangeShapeType="1"/>
          </p:cNvCxnSpPr>
          <p:nvPr/>
        </p:nvCxnSpPr>
        <p:spPr bwMode="auto">
          <a:xfrm flipV="1">
            <a:off x="6603106" y="4709949"/>
            <a:ext cx="0" cy="1166283"/>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4" name="矩形 1"/>
          <p:cNvSpPr>
            <a:spLocks noChangeArrowheads="1"/>
          </p:cNvSpPr>
          <p:nvPr/>
        </p:nvSpPr>
        <p:spPr bwMode="auto">
          <a:xfrm>
            <a:off x="6751255" y="5061317"/>
            <a:ext cx="2524855" cy="944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cs typeface="+mn-ea"/>
                <a:sym typeface="+mn-lt"/>
              </a:rPr>
              <a:t>随着计算机技术的发展及印刷技术进步，平面设计在视觉感观领域的表现也越来越丰富这真正的对今天的平面设计的新。</a:t>
            </a:r>
          </a:p>
        </p:txBody>
      </p:sp>
      <p:cxnSp>
        <p:nvCxnSpPr>
          <p:cNvPr id="65" name="直接连接符 51"/>
          <p:cNvCxnSpPr>
            <a:cxnSpLocks noChangeShapeType="1"/>
          </p:cNvCxnSpPr>
          <p:nvPr/>
        </p:nvCxnSpPr>
        <p:spPr bwMode="auto">
          <a:xfrm flipV="1">
            <a:off x="8129025" y="1685231"/>
            <a:ext cx="0" cy="1166284"/>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6" name="矩形 1"/>
          <p:cNvSpPr>
            <a:spLocks noChangeArrowheads="1"/>
          </p:cNvSpPr>
          <p:nvPr/>
        </p:nvSpPr>
        <p:spPr bwMode="auto">
          <a:xfrm>
            <a:off x="8275057" y="1604799"/>
            <a:ext cx="2524855" cy="944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cs typeface="+mn-ea"/>
                <a:sym typeface="+mn-lt"/>
              </a:rPr>
              <a:t>随着计算机技术的发展及印刷技术进步，平面设计在视觉感观领域的表现也越来越丰富这真正的对今天的平面设计的新。</a:t>
            </a:r>
          </a:p>
        </p:txBody>
      </p:sp>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Tree>
    <p:extLst>
      <p:ext uri="{BB962C8B-B14F-4D97-AF65-F5344CB8AC3E}">
        <p14:creationId xmlns:p14="http://schemas.microsoft.com/office/powerpoint/2010/main" val="665868164"/>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par>
                                <p:cTn id="9" presetID="12" presetClass="entr" presetSubtype="8" fill="hold" nodeType="withEffect">
                                  <p:stCondLst>
                                    <p:cond delay="20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500"/>
                                        <p:tgtEl>
                                          <p:spTgt spid="47"/>
                                        </p:tgtEl>
                                        <p:attrNameLst>
                                          <p:attrName>ppt_x</p:attrName>
                                        </p:attrNameLst>
                                      </p:cBhvr>
                                      <p:tavLst>
                                        <p:tav tm="0">
                                          <p:val>
                                            <p:strVal val="#ppt_x-#ppt_w*1.125000"/>
                                          </p:val>
                                        </p:tav>
                                        <p:tav tm="100000">
                                          <p:val>
                                            <p:strVal val="#ppt_x"/>
                                          </p:val>
                                        </p:tav>
                                      </p:tavLst>
                                    </p:anim>
                                    <p:animEffect transition="in" filter="wipe(right)">
                                      <p:cBhvr>
                                        <p:cTn id="12" dur="500"/>
                                        <p:tgtEl>
                                          <p:spTgt spid="47"/>
                                        </p:tgtEl>
                                      </p:cBhvr>
                                    </p:animEffect>
                                  </p:childTnLst>
                                </p:cTn>
                              </p:par>
                              <p:par>
                                <p:cTn id="13" presetID="12" presetClass="entr" presetSubtype="8" fill="hold" nodeType="withEffect">
                                  <p:stCondLst>
                                    <p:cond delay="40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p:tgtEl>
                                          <p:spTgt spid="42"/>
                                        </p:tgtEl>
                                        <p:attrNameLst>
                                          <p:attrName>ppt_x</p:attrName>
                                        </p:attrNameLst>
                                      </p:cBhvr>
                                      <p:tavLst>
                                        <p:tav tm="0">
                                          <p:val>
                                            <p:strVal val="#ppt_x-#ppt_w*1.125000"/>
                                          </p:val>
                                        </p:tav>
                                        <p:tav tm="100000">
                                          <p:val>
                                            <p:strVal val="#ppt_x"/>
                                          </p:val>
                                        </p:tav>
                                      </p:tavLst>
                                    </p:anim>
                                    <p:animEffect transition="in" filter="wipe(right)">
                                      <p:cBhvr>
                                        <p:cTn id="16" dur="500"/>
                                        <p:tgtEl>
                                          <p:spTgt spid="42"/>
                                        </p:tgtEl>
                                      </p:cBhvr>
                                    </p:animEffect>
                                  </p:childTnLst>
                                </p:cTn>
                              </p:par>
                              <p:par>
                                <p:cTn id="17" presetID="12" presetClass="entr" presetSubtype="8" fill="hold" nodeType="withEffect">
                                  <p:stCondLst>
                                    <p:cond delay="60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par>
                                <p:cTn id="21" presetID="12" presetClass="entr" presetSubtype="8" fill="hold" nodeType="withEffect">
                                  <p:stCondLst>
                                    <p:cond delay="800"/>
                                  </p:stCondLst>
                                  <p:childTnLst>
                                    <p:set>
                                      <p:cBhvr>
                                        <p:cTn id="22" dur="1" fill="hold">
                                          <p:stCondLst>
                                            <p:cond delay="0"/>
                                          </p:stCondLst>
                                        </p:cTn>
                                        <p:tgtEl>
                                          <p:spTgt spid="34"/>
                                        </p:tgtEl>
                                        <p:attrNameLst>
                                          <p:attrName>style.visibility</p:attrName>
                                        </p:attrNameLst>
                                      </p:cBhvr>
                                      <p:to>
                                        <p:strVal val="visible"/>
                                      </p:to>
                                    </p:set>
                                    <p:anim calcmode="lin" valueType="num">
                                      <p:cBhvr additive="base">
                                        <p:cTn id="23" dur="500"/>
                                        <p:tgtEl>
                                          <p:spTgt spid="34"/>
                                        </p:tgtEl>
                                        <p:attrNameLst>
                                          <p:attrName>ppt_x</p:attrName>
                                        </p:attrNameLst>
                                      </p:cBhvr>
                                      <p:tavLst>
                                        <p:tav tm="0">
                                          <p:val>
                                            <p:strVal val="#ppt_x-#ppt_w*1.125000"/>
                                          </p:val>
                                        </p:tav>
                                        <p:tav tm="100000">
                                          <p:val>
                                            <p:strVal val="#ppt_x"/>
                                          </p:val>
                                        </p:tav>
                                      </p:tavLst>
                                    </p:anim>
                                    <p:animEffect transition="in" filter="wipe(right)">
                                      <p:cBhvr>
                                        <p:cTn id="24" dur="500"/>
                                        <p:tgtEl>
                                          <p:spTgt spid="34"/>
                                        </p:tgtEl>
                                      </p:cBhvr>
                                    </p:animEffect>
                                  </p:childTnLst>
                                </p:cTn>
                              </p:par>
                            </p:childTnLst>
                          </p:cTn>
                        </p:par>
                        <p:par>
                          <p:cTn id="25" fill="hold">
                            <p:stCondLst>
                              <p:cond delay="1300"/>
                            </p:stCondLst>
                            <p:childTnLst>
                              <p:par>
                                <p:cTn id="26" presetID="22" presetClass="entr" presetSubtype="4" fill="hold" nodeType="afterEffect">
                                  <p:stCondLst>
                                    <p:cond delay="0"/>
                                  </p:stCondLst>
                                  <p:childTnLst>
                                    <p:set>
                                      <p:cBhvr>
                                        <p:cTn id="27" dur="1" fill="hold">
                                          <p:stCondLst>
                                            <p:cond delay="0"/>
                                          </p:stCondLst>
                                        </p:cTn>
                                        <p:tgtEl>
                                          <p:spTgt spid="57"/>
                                        </p:tgtEl>
                                        <p:attrNameLst>
                                          <p:attrName>style.visibility</p:attrName>
                                        </p:attrNameLst>
                                      </p:cBhvr>
                                      <p:to>
                                        <p:strVal val="visible"/>
                                      </p:to>
                                    </p:set>
                                    <p:animEffect transition="in" filter="wipe(down)">
                                      <p:cBhvr>
                                        <p:cTn id="28" dur="500"/>
                                        <p:tgtEl>
                                          <p:spTgt spid="57"/>
                                        </p:tgtEl>
                                      </p:cBhvr>
                                    </p:animEffect>
                                  </p:childTnLst>
                                </p:cTn>
                              </p:par>
                            </p:childTnLst>
                          </p:cTn>
                        </p:par>
                        <p:par>
                          <p:cTn id="29" fill="hold">
                            <p:stCondLst>
                              <p:cond delay="1800"/>
                            </p:stCondLst>
                            <p:childTnLst>
                              <p:par>
                                <p:cTn id="30" presetID="2" presetClass="entr" presetSubtype="8" fill="hold" grpId="0" nodeType="afterEffect">
                                  <p:stCondLst>
                                    <p:cond delay="0"/>
                                  </p:stCondLst>
                                  <p:childTnLst>
                                    <p:set>
                                      <p:cBhvr>
                                        <p:cTn id="31" dur="1" fill="hold">
                                          <p:stCondLst>
                                            <p:cond delay="0"/>
                                          </p:stCondLst>
                                        </p:cTn>
                                        <p:tgtEl>
                                          <p:spTgt spid="58"/>
                                        </p:tgtEl>
                                        <p:attrNameLst>
                                          <p:attrName>style.visibility</p:attrName>
                                        </p:attrNameLst>
                                      </p:cBhvr>
                                      <p:to>
                                        <p:strVal val="visible"/>
                                      </p:to>
                                    </p:set>
                                    <p:anim calcmode="lin" valueType="num">
                                      <p:cBhvr additive="base">
                                        <p:cTn id="32" dur="300" fill="hold"/>
                                        <p:tgtEl>
                                          <p:spTgt spid="58"/>
                                        </p:tgtEl>
                                        <p:attrNameLst>
                                          <p:attrName>ppt_x</p:attrName>
                                        </p:attrNameLst>
                                      </p:cBhvr>
                                      <p:tavLst>
                                        <p:tav tm="0">
                                          <p:val>
                                            <p:strVal val="0-#ppt_w/2"/>
                                          </p:val>
                                        </p:tav>
                                        <p:tav tm="100000">
                                          <p:val>
                                            <p:strVal val="#ppt_x"/>
                                          </p:val>
                                        </p:tav>
                                      </p:tavLst>
                                    </p:anim>
                                    <p:anim calcmode="lin" valueType="num">
                                      <p:cBhvr additive="base">
                                        <p:cTn id="33" dur="300" fill="hold"/>
                                        <p:tgtEl>
                                          <p:spTgt spid="58"/>
                                        </p:tgtEl>
                                        <p:attrNameLst>
                                          <p:attrName>ppt_y</p:attrName>
                                        </p:attrNameLst>
                                      </p:cBhvr>
                                      <p:tavLst>
                                        <p:tav tm="0">
                                          <p:val>
                                            <p:strVal val="#ppt_y"/>
                                          </p:val>
                                        </p:tav>
                                        <p:tav tm="100000">
                                          <p:val>
                                            <p:strVal val="#ppt_y"/>
                                          </p:val>
                                        </p:tav>
                                      </p:tavLst>
                                    </p:anim>
                                  </p:childTnLst>
                                </p:cTn>
                              </p:par>
                            </p:childTnLst>
                          </p:cTn>
                        </p:par>
                        <p:par>
                          <p:cTn id="34" fill="hold">
                            <p:stCondLst>
                              <p:cond delay="2100"/>
                            </p:stCondLst>
                            <p:childTnLst>
                              <p:par>
                                <p:cTn id="35" presetID="22" presetClass="entr" presetSubtype="4" fill="hold" nodeType="after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wipe(down)">
                                      <p:cBhvr>
                                        <p:cTn id="37" dur="500"/>
                                        <p:tgtEl>
                                          <p:spTgt spid="59"/>
                                        </p:tgtEl>
                                      </p:cBhvr>
                                    </p:animEffect>
                                  </p:childTnLst>
                                </p:cTn>
                              </p:par>
                            </p:childTnLst>
                          </p:cTn>
                        </p:par>
                        <p:par>
                          <p:cTn id="38" fill="hold">
                            <p:stCondLst>
                              <p:cond delay="2600"/>
                            </p:stCondLst>
                            <p:childTnLst>
                              <p:par>
                                <p:cTn id="39" presetID="2" presetClass="entr" presetSubtype="8" fill="hold" grpId="0" nodeType="afterEffect">
                                  <p:stCondLst>
                                    <p:cond delay="0"/>
                                  </p:stCondLst>
                                  <p:childTnLst>
                                    <p:set>
                                      <p:cBhvr>
                                        <p:cTn id="40" dur="1" fill="hold">
                                          <p:stCondLst>
                                            <p:cond delay="0"/>
                                          </p:stCondLst>
                                        </p:cTn>
                                        <p:tgtEl>
                                          <p:spTgt spid="60"/>
                                        </p:tgtEl>
                                        <p:attrNameLst>
                                          <p:attrName>style.visibility</p:attrName>
                                        </p:attrNameLst>
                                      </p:cBhvr>
                                      <p:to>
                                        <p:strVal val="visible"/>
                                      </p:to>
                                    </p:set>
                                    <p:anim calcmode="lin" valueType="num">
                                      <p:cBhvr additive="base">
                                        <p:cTn id="41" dur="300" fill="hold"/>
                                        <p:tgtEl>
                                          <p:spTgt spid="60"/>
                                        </p:tgtEl>
                                        <p:attrNameLst>
                                          <p:attrName>ppt_x</p:attrName>
                                        </p:attrNameLst>
                                      </p:cBhvr>
                                      <p:tavLst>
                                        <p:tav tm="0">
                                          <p:val>
                                            <p:strVal val="0-#ppt_w/2"/>
                                          </p:val>
                                        </p:tav>
                                        <p:tav tm="100000">
                                          <p:val>
                                            <p:strVal val="#ppt_x"/>
                                          </p:val>
                                        </p:tav>
                                      </p:tavLst>
                                    </p:anim>
                                    <p:anim calcmode="lin" valueType="num">
                                      <p:cBhvr additive="base">
                                        <p:cTn id="42" dur="300" fill="hold"/>
                                        <p:tgtEl>
                                          <p:spTgt spid="60"/>
                                        </p:tgtEl>
                                        <p:attrNameLst>
                                          <p:attrName>ppt_y</p:attrName>
                                        </p:attrNameLst>
                                      </p:cBhvr>
                                      <p:tavLst>
                                        <p:tav tm="0">
                                          <p:val>
                                            <p:strVal val="#ppt_y"/>
                                          </p:val>
                                        </p:tav>
                                        <p:tav tm="100000">
                                          <p:val>
                                            <p:strVal val="#ppt_y"/>
                                          </p:val>
                                        </p:tav>
                                      </p:tavLst>
                                    </p:anim>
                                  </p:childTnLst>
                                </p:cTn>
                              </p:par>
                            </p:childTnLst>
                          </p:cTn>
                        </p:par>
                        <p:par>
                          <p:cTn id="43" fill="hold">
                            <p:stCondLst>
                              <p:cond delay="2900"/>
                            </p:stCondLst>
                            <p:childTnLst>
                              <p:par>
                                <p:cTn id="44" presetID="22" presetClass="entr" presetSubtype="4" fill="hold" nodeType="after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wipe(down)">
                                      <p:cBhvr>
                                        <p:cTn id="46" dur="500"/>
                                        <p:tgtEl>
                                          <p:spTgt spid="61"/>
                                        </p:tgtEl>
                                      </p:cBhvr>
                                    </p:animEffect>
                                  </p:childTnLst>
                                </p:cTn>
                              </p:par>
                            </p:childTnLst>
                          </p:cTn>
                        </p:par>
                        <p:par>
                          <p:cTn id="47" fill="hold">
                            <p:stCondLst>
                              <p:cond delay="3400"/>
                            </p:stCondLst>
                            <p:childTnLst>
                              <p:par>
                                <p:cTn id="48" presetID="2" presetClass="entr" presetSubtype="8" fill="hold" grpId="0" nodeType="afterEffect">
                                  <p:stCondLst>
                                    <p:cond delay="0"/>
                                  </p:stCondLst>
                                  <p:childTnLst>
                                    <p:set>
                                      <p:cBhvr>
                                        <p:cTn id="49" dur="1" fill="hold">
                                          <p:stCondLst>
                                            <p:cond delay="0"/>
                                          </p:stCondLst>
                                        </p:cTn>
                                        <p:tgtEl>
                                          <p:spTgt spid="62"/>
                                        </p:tgtEl>
                                        <p:attrNameLst>
                                          <p:attrName>style.visibility</p:attrName>
                                        </p:attrNameLst>
                                      </p:cBhvr>
                                      <p:to>
                                        <p:strVal val="visible"/>
                                      </p:to>
                                    </p:set>
                                    <p:anim calcmode="lin" valueType="num">
                                      <p:cBhvr additive="base">
                                        <p:cTn id="50" dur="300" fill="hold"/>
                                        <p:tgtEl>
                                          <p:spTgt spid="62"/>
                                        </p:tgtEl>
                                        <p:attrNameLst>
                                          <p:attrName>ppt_x</p:attrName>
                                        </p:attrNameLst>
                                      </p:cBhvr>
                                      <p:tavLst>
                                        <p:tav tm="0">
                                          <p:val>
                                            <p:strVal val="0-#ppt_w/2"/>
                                          </p:val>
                                        </p:tav>
                                        <p:tav tm="100000">
                                          <p:val>
                                            <p:strVal val="#ppt_x"/>
                                          </p:val>
                                        </p:tav>
                                      </p:tavLst>
                                    </p:anim>
                                    <p:anim calcmode="lin" valueType="num">
                                      <p:cBhvr additive="base">
                                        <p:cTn id="51" dur="300" fill="hold"/>
                                        <p:tgtEl>
                                          <p:spTgt spid="62"/>
                                        </p:tgtEl>
                                        <p:attrNameLst>
                                          <p:attrName>ppt_y</p:attrName>
                                        </p:attrNameLst>
                                      </p:cBhvr>
                                      <p:tavLst>
                                        <p:tav tm="0">
                                          <p:val>
                                            <p:strVal val="#ppt_y"/>
                                          </p:val>
                                        </p:tav>
                                        <p:tav tm="100000">
                                          <p:val>
                                            <p:strVal val="#ppt_y"/>
                                          </p:val>
                                        </p:tav>
                                      </p:tavLst>
                                    </p:anim>
                                  </p:childTnLst>
                                </p:cTn>
                              </p:par>
                            </p:childTnLst>
                          </p:cTn>
                        </p:par>
                        <p:par>
                          <p:cTn id="52" fill="hold">
                            <p:stCondLst>
                              <p:cond delay="3700"/>
                            </p:stCondLst>
                            <p:childTnLst>
                              <p:par>
                                <p:cTn id="53" presetID="22" presetClass="entr" presetSubtype="4" fill="hold" nodeType="afterEffect">
                                  <p:stCondLst>
                                    <p:cond delay="0"/>
                                  </p:stCondLst>
                                  <p:childTnLst>
                                    <p:set>
                                      <p:cBhvr>
                                        <p:cTn id="54" dur="1" fill="hold">
                                          <p:stCondLst>
                                            <p:cond delay="0"/>
                                          </p:stCondLst>
                                        </p:cTn>
                                        <p:tgtEl>
                                          <p:spTgt spid="63"/>
                                        </p:tgtEl>
                                        <p:attrNameLst>
                                          <p:attrName>style.visibility</p:attrName>
                                        </p:attrNameLst>
                                      </p:cBhvr>
                                      <p:to>
                                        <p:strVal val="visible"/>
                                      </p:to>
                                    </p:set>
                                    <p:animEffect transition="in" filter="wipe(down)">
                                      <p:cBhvr>
                                        <p:cTn id="55" dur="500"/>
                                        <p:tgtEl>
                                          <p:spTgt spid="63"/>
                                        </p:tgtEl>
                                      </p:cBhvr>
                                    </p:animEffect>
                                  </p:childTnLst>
                                </p:cTn>
                              </p:par>
                            </p:childTnLst>
                          </p:cTn>
                        </p:par>
                        <p:par>
                          <p:cTn id="56" fill="hold">
                            <p:stCondLst>
                              <p:cond delay="4200"/>
                            </p:stCondLst>
                            <p:childTnLst>
                              <p:par>
                                <p:cTn id="57" presetID="2" presetClass="entr" presetSubtype="8" fill="hold" grpId="0" nodeType="afterEffect">
                                  <p:stCondLst>
                                    <p:cond delay="0"/>
                                  </p:stCondLst>
                                  <p:childTnLst>
                                    <p:set>
                                      <p:cBhvr>
                                        <p:cTn id="58" dur="1" fill="hold">
                                          <p:stCondLst>
                                            <p:cond delay="0"/>
                                          </p:stCondLst>
                                        </p:cTn>
                                        <p:tgtEl>
                                          <p:spTgt spid="64"/>
                                        </p:tgtEl>
                                        <p:attrNameLst>
                                          <p:attrName>style.visibility</p:attrName>
                                        </p:attrNameLst>
                                      </p:cBhvr>
                                      <p:to>
                                        <p:strVal val="visible"/>
                                      </p:to>
                                    </p:set>
                                    <p:anim calcmode="lin" valueType="num">
                                      <p:cBhvr additive="base">
                                        <p:cTn id="59" dur="300" fill="hold"/>
                                        <p:tgtEl>
                                          <p:spTgt spid="64"/>
                                        </p:tgtEl>
                                        <p:attrNameLst>
                                          <p:attrName>ppt_x</p:attrName>
                                        </p:attrNameLst>
                                      </p:cBhvr>
                                      <p:tavLst>
                                        <p:tav tm="0">
                                          <p:val>
                                            <p:strVal val="0-#ppt_w/2"/>
                                          </p:val>
                                        </p:tav>
                                        <p:tav tm="100000">
                                          <p:val>
                                            <p:strVal val="#ppt_x"/>
                                          </p:val>
                                        </p:tav>
                                      </p:tavLst>
                                    </p:anim>
                                    <p:anim calcmode="lin" valueType="num">
                                      <p:cBhvr additive="base">
                                        <p:cTn id="60" dur="300" fill="hold"/>
                                        <p:tgtEl>
                                          <p:spTgt spid="64"/>
                                        </p:tgtEl>
                                        <p:attrNameLst>
                                          <p:attrName>ppt_y</p:attrName>
                                        </p:attrNameLst>
                                      </p:cBhvr>
                                      <p:tavLst>
                                        <p:tav tm="0">
                                          <p:val>
                                            <p:strVal val="#ppt_y"/>
                                          </p:val>
                                        </p:tav>
                                        <p:tav tm="100000">
                                          <p:val>
                                            <p:strVal val="#ppt_y"/>
                                          </p:val>
                                        </p:tav>
                                      </p:tavLst>
                                    </p:anim>
                                  </p:childTnLst>
                                </p:cTn>
                              </p:par>
                            </p:childTnLst>
                          </p:cTn>
                        </p:par>
                        <p:par>
                          <p:cTn id="61" fill="hold">
                            <p:stCondLst>
                              <p:cond delay="4500"/>
                            </p:stCondLst>
                            <p:childTnLst>
                              <p:par>
                                <p:cTn id="62" presetID="22" presetClass="entr" presetSubtype="4" fill="hold" nodeType="afterEffect">
                                  <p:stCondLst>
                                    <p:cond delay="0"/>
                                  </p:stCondLst>
                                  <p:childTnLst>
                                    <p:set>
                                      <p:cBhvr>
                                        <p:cTn id="63" dur="1" fill="hold">
                                          <p:stCondLst>
                                            <p:cond delay="0"/>
                                          </p:stCondLst>
                                        </p:cTn>
                                        <p:tgtEl>
                                          <p:spTgt spid="65"/>
                                        </p:tgtEl>
                                        <p:attrNameLst>
                                          <p:attrName>style.visibility</p:attrName>
                                        </p:attrNameLst>
                                      </p:cBhvr>
                                      <p:to>
                                        <p:strVal val="visible"/>
                                      </p:to>
                                    </p:set>
                                    <p:animEffect transition="in" filter="wipe(down)">
                                      <p:cBhvr>
                                        <p:cTn id="64" dur="500"/>
                                        <p:tgtEl>
                                          <p:spTgt spid="65"/>
                                        </p:tgtEl>
                                      </p:cBhvr>
                                    </p:animEffect>
                                  </p:childTnLst>
                                </p:cTn>
                              </p:par>
                            </p:childTnLst>
                          </p:cTn>
                        </p:par>
                        <p:par>
                          <p:cTn id="65" fill="hold">
                            <p:stCondLst>
                              <p:cond delay="5000"/>
                            </p:stCondLst>
                            <p:childTnLst>
                              <p:par>
                                <p:cTn id="66" presetID="2" presetClass="entr" presetSubtype="8" fill="hold" grpId="0" nodeType="afterEffect">
                                  <p:stCondLst>
                                    <p:cond delay="0"/>
                                  </p:stCondLst>
                                  <p:childTnLst>
                                    <p:set>
                                      <p:cBhvr>
                                        <p:cTn id="67" dur="1" fill="hold">
                                          <p:stCondLst>
                                            <p:cond delay="0"/>
                                          </p:stCondLst>
                                        </p:cTn>
                                        <p:tgtEl>
                                          <p:spTgt spid="66"/>
                                        </p:tgtEl>
                                        <p:attrNameLst>
                                          <p:attrName>style.visibility</p:attrName>
                                        </p:attrNameLst>
                                      </p:cBhvr>
                                      <p:to>
                                        <p:strVal val="visible"/>
                                      </p:to>
                                    </p:set>
                                    <p:anim calcmode="lin" valueType="num">
                                      <p:cBhvr additive="base">
                                        <p:cTn id="68" dur="300" fill="hold"/>
                                        <p:tgtEl>
                                          <p:spTgt spid="66"/>
                                        </p:tgtEl>
                                        <p:attrNameLst>
                                          <p:attrName>ppt_x</p:attrName>
                                        </p:attrNameLst>
                                      </p:cBhvr>
                                      <p:tavLst>
                                        <p:tav tm="0">
                                          <p:val>
                                            <p:strVal val="0-#ppt_w/2"/>
                                          </p:val>
                                        </p:tav>
                                        <p:tav tm="100000">
                                          <p:val>
                                            <p:strVal val="#ppt_x"/>
                                          </p:val>
                                        </p:tav>
                                      </p:tavLst>
                                    </p:anim>
                                    <p:anim calcmode="lin" valueType="num">
                                      <p:cBhvr additive="base">
                                        <p:cTn id="69" dur="3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utoUpdateAnimBg="0"/>
      <p:bldP spid="60" grpId="0" autoUpdateAnimBg="0"/>
      <p:bldP spid="62" grpId="0" autoUpdateAnimBg="0"/>
      <p:bldP spid="64" grpId="0" autoUpdateAnimBg="0"/>
      <p:bldP spid="66" grpId="0"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3" name="矩形 10"/>
          <p:cNvSpPr>
            <a:spLocks noChangeArrowheads="1"/>
          </p:cNvSpPr>
          <p:nvPr/>
        </p:nvSpPr>
        <p:spPr bwMode="auto">
          <a:xfrm>
            <a:off x="4696180" y="1860450"/>
            <a:ext cx="6095207"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30000"/>
              </a:lnSpc>
            </a:pPr>
            <a:r>
              <a:rPr lang="zh-CN" altLang="en-US" sz="1200" kern="3000" spc="31" dirty="0">
                <a:solidFill>
                  <a:schemeClr val="tx1">
                    <a:lumMod val="50000"/>
                    <a:lumOff val="50000"/>
                  </a:schemeClr>
                </a:solidFill>
                <a:cs typeface="+mn-ea"/>
                <a:sym typeface="+mn-lt"/>
              </a:rPr>
              <a:t>文字内容需概括精炼，建议与标题相关并符合整体语言风格，语言描述尽量简洁生动。单击此处添加文本内容，语言描述尽量简洁生动文字内容需概括精炼，建议与标题相关并符合整体语言风格，语言描述尽量简洁生动。单击此处添加文本内容，语言描述尽量简洁生动</a:t>
            </a:r>
            <a:endParaRPr lang="zh-CN" altLang="zh-CN" sz="1200" kern="3000" spc="31" dirty="0">
              <a:solidFill>
                <a:schemeClr val="tx1">
                  <a:lumMod val="50000"/>
                  <a:lumOff val="50000"/>
                </a:schemeClr>
              </a:solidFill>
              <a:cs typeface="+mn-ea"/>
              <a:sym typeface="+mn-lt"/>
            </a:endParaRPr>
          </a:p>
          <a:p>
            <a:pPr>
              <a:lnSpc>
                <a:spcPct val="130000"/>
              </a:lnSpc>
            </a:pPr>
            <a:endParaRPr lang="zh-CN" altLang="zh-CN" sz="1200" kern="3000" spc="31" dirty="0">
              <a:solidFill>
                <a:schemeClr val="tx1">
                  <a:lumMod val="50000"/>
                  <a:lumOff val="50000"/>
                </a:schemeClr>
              </a:solidFill>
              <a:cs typeface="+mn-ea"/>
              <a:sym typeface="+mn-lt"/>
            </a:endParaRPr>
          </a:p>
        </p:txBody>
      </p:sp>
      <p:sp>
        <p:nvSpPr>
          <p:cNvPr id="19464" name="矩形 11"/>
          <p:cNvSpPr>
            <a:spLocks noChangeArrowheads="1"/>
          </p:cNvSpPr>
          <p:nvPr/>
        </p:nvSpPr>
        <p:spPr bwMode="auto">
          <a:xfrm>
            <a:off x="4753322" y="4122637"/>
            <a:ext cx="6095207"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30000"/>
              </a:lnSpc>
            </a:pPr>
            <a:r>
              <a:rPr lang="zh-CN" altLang="en-US" sz="1200" kern="3000" spc="31" dirty="0">
                <a:solidFill>
                  <a:schemeClr val="tx1">
                    <a:lumMod val="50000"/>
                    <a:lumOff val="50000"/>
                  </a:schemeClr>
                </a:solidFill>
                <a:cs typeface="+mn-ea"/>
                <a:sym typeface="+mn-lt"/>
              </a:rPr>
              <a:t>文字内容需概括精炼，建议与标题相关并符合整体语言风格，语言描述尽量简洁生动。单击此处添加文本内容，语言描述尽量简洁生动文字内容需概括精炼，建议与标题相关并符合整体语言风格，语言描述尽量简洁生动。单击此处添加文本内容，语言描述尽量简洁生动</a:t>
            </a:r>
            <a:endParaRPr lang="zh-CN" altLang="zh-CN" sz="1200" kern="3000" spc="31" dirty="0">
              <a:solidFill>
                <a:schemeClr val="tx1">
                  <a:lumMod val="50000"/>
                  <a:lumOff val="50000"/>
                </a:schemeClr>
              </a:solidFill>
              <a:cs typeface="+mn-ea"/>
              <a:sym typeface="+mn-lt"/>
            </a:endParaRPr>
          </a:p>
          <a:p>
            <a:pPr>
              <a:lnSpc>
                <a:spcPct val="130000"/>
              </a:lnSpc>
            </a:pPr>
            <a:endParaRPr lang="zh-CN" altLang="zh-CN" sz="1200" kern="3000" spc="31" dirty="0">
              <a:solidFill>
                <a:schemeClr val="tx1">
                  <a:lumMod val="50000"/>
                  <a:lumOff val="50000"/>
                </a:schemeClr>
              </a:solidFill>
              <a:cs typeface="+mn-ea"/>
              <a:sym typeface="+mn-lt"/>
            </a:endParaRPr>
          </a:p>
        </p:txBody>
      </p:sp>
      <p:sp>
        <p:nvSpPr>
          <p:cNvPr id="19465" name="矩形 12"/>
          <p:cNvSpPr>
            <a:spLocks noChangeArrowheads="1"/>
          </p:cNvSpPr>
          <p:nvPr/>
        </p:nvSpPr>
        <p:spPr bwMode="auto">
          <a:xfrm>
            <a:off x="4753322" y="2960587"/>
            <a:ext cx="6095207"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30000"/>
              </a:lnSpc>
            </a:pPr>
            <a:r>
              <a:rPr lang="zh-CN" altLang="en-US" sz="1200" kern="3000" spc="31" dirty="0">
                <a:solidFill>
                  <a:schemeClr val="tx1">
                    <a:lumMod val="50000"/>
                    <a:lumOff val="50000"/>
                  </a:schemeClr>
                </a:solidFill>
                <a:cs typeface="+mn-ea"/>
                <a:sym typeface="+mn-lt"/>
              </a:rPr>
              <a:t>文字内容需概括精炼，建议与标题相关并符合整体语言风格，语言描述尽量简洁生动。单击此处添加文本内容，语言描述尽量简洁生动文字内容需概括精炼，建议与标题相关并符合整体语言风格，语言描述尽量简洁生动。单击此处添加文本内容，语言描述尽量简洁生动</a:t>
            </a:r>
            <a:endParaRPr lang="zh-CN" altLang="zh-CN" sz="1200" kern="3000" spc="31" dirty="0">
              <a:solidFill>
                <a:schemeClr val="tx1">
                  <a:lumMod val="50000"/>
                  <a:lumOff val="50000"/>
                </a:schemeClr>
              </a:solidFill>
              <a:cs typeface="+mn-ea"/>
              <a:sym typeface="+mn-lt"/>
            </a:endParaRPr>
          </a:p>
          <a:p>
            <a:pPr>
              <a:lnSpc>
                <a:spcPct val="130000"/>
              </a:lnSpc>
            </a:pPr>
            <a:endParaRPr lang="zh-CN" altLang="zh-CN" sz="1200" kern="3000" spc="31" dirty="0">
              <a:solidFill>
                <a:schemeClr val="tx1">
                  <a:lumMod val="50000"/>
                  <a:lumOff val="50000"/>
                </a:schemeClr>
              </a:solidFill>
              <a:cs typeface="+mn-ea"/>
              <a:sym typeface="+mn-lt"/>
            </a:endParaRPr>
          </a:p>
        </p:txBody>
      </p:sp>
      <p:sp>
        <p:nvSpPr>
          <p:cNvPr id="19466" name="矩形 13"/>
          <p:cNvSpPr>
            <a:spLocks noChangeArrowheads="1"/>
          </p:cNvSpPr>
          <p:nvPr/>
        </p:nvSpPr>
        <p:spPr bwMode="auto">
          <a:xfrm>
            <a:off x="4688244" y="5157687"/>
            <a:ext cx="6095207"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30000"/>
              </a:lnSpc>
            </a:pPr>
            <a:r>
              <a:rPr lang="zh-CN" altLang="en-US" sz="1200" kern="3000" spc="31" dirty="0">
                <a:solidFill>
                  <a:schemeClr val="tx1">
                    <a:lumMod val="50000"/>
                    <a:lumOff val="50000"/>
                  </a:schemeClr>
                </a:solidFill>
                <a:cs typeface="+mn-ea"/>
                <a:sym typeface="+mn-lt"/>
              </a:rPr>
              <a:t>文字内容需概括精炼，建议与标题相关并符合整体语言风格，语言描述尽量简洁生动。单击此处添加文本内容，语言描述尽量简洁生动文字内容需概括精炼，建议与标题相关并符合整体语言风格，语言描述尽量简洁生动。单击此处添加文本内容，语言描述尽量简洁生动</a:t>
            </a:r>
            <a:endParaRPr lang="zh-CN" altLang="zh-CN" sz="1200" kern="3000" spc="31" dirty="0">
              <a:solidFill>
                <a:schemeClr val="tx1">
                  <a:lumMod val="50000"/>
                  <a:lumOff val="50000"/>
                </a:schemeClr>
              </a:solidFill>
              <a:cs typeface="+mn-ea"/>
              <a:sym typeface="+mn-lt"/>
            </a:endParaRPr>
          </a:p>
          <a:p>
            <a:pPr>
              <a:lnSpc>
                <a:spcPct val="130000"/>
              </a:lnSpc>
            </a:pPr>
            <a:endParaRPr lang="zh-CN" altLang="zh-CN" sz="1200" kern="3000" spc="31" dirty="0">
              <a:solidFill>
                <a:schemeClr val="tx1">
                  <a:lumMod val="50000"/>
                  <a:lumOff val="50000"/>
                </a:schemeClr>
              </a:solidFill>
              <a:cs typeface="+mn-ea"/>
              <a:sym typeface="+mn-lt"/>
            </a:endParaRPr>
          </a:p>
        </p:txBody>
      </p:sp>
      <p:sp>
        <p:nvSpPr>
          <p:cNvPr id="19467" name="文本框 14"/>
          <p:cNvSpPr txBox="1">
            <a:spLocks noChangeArrowheads="1"/>
          </p:cNvSpPr>
          <p:nvPr/>
        </p:nvSpPr>
        <p:spPr bwMode="auto">
          <a:xfrm>
            <a:off x="1662863" y="2030312"/>
            <a:ext cx="1184121" cy="417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nSpc>
                <a:spcPct val="130000"/>
              </a:lnSpc>
              <a:defRPr sz="1200" kern="3000" spc="31">
                <a:solidFill>
                  <a:schemeClr val="tx1">
                    <a:lumMod val="50000"/>
                    <a:lumOff val="50000"/>
                  </a:schemeClr>
                </a:solidFill>
                <a:latin typeface="+mj-ea"/>
                <a:ea typeface="+mj-ea"/>
              </a:defRPr>
            </a:lvl1pPr>
            <a:lvl2pPr marL="742950" indent="-285750">
              <a:defRPr>
                <a:latin typeface="Calibri" pitchFamily="34" charset="0"/>
                <a:ea typeface="宋体" pitchFamily="2" charset="-122"/>
              </a:defRPr>
            </a:lvl2pPr>
            <a:lvl3pPr marL="1143000" indent="-228600">
              <a:defRPr>
                <a:latin typeface="Calibri" pitchFamily="34" charset="0"/>
                <a:ea typeface="宋体" pitchFamily="2" charset="-122"/>
              </a:defRPr>
            </a:lvl3pPr>
            <a:lvl4pPr marL="1600200" indent="-228600">
              <a:defRPr>
                <a:latin typeface="Calibri" pitchFamily="34" charset="0"/>
                <a:ea typeface="宋体" pitchFamily="2" charset="-122"/>
              </a:defRPr>
            </a:lvl4pPr>
            <a:lvl5pPr marL="2057400" indent="-228600">
              <a:defRPr>
                <a:latin typeface="Calibri" pitchFamily="34" charset="0"/>
                <a:ea typeface="宋体" pitchFamily="2" charset="-122"/>
              </a:defRPr>
            </a:lvl5pPr>
            <a:lvl6pPr marL="2514600" indent="-228600" eaLnBrk="0" fontAlgn="base" hangingPunct="0">
              <a:spcBef>
                <a:spcPct val="0"/>
              </a:spcBef>
              <a:spcAft>
                <a:spcPct val="0"/>
              </a:spcAft>
              <a:defRPr>
                <a:latin typeface="Calibri" pitchFamily="34" charset="0"/>
                <a:ea typeface="宋体" pitchFamily="2" charset="-122"/>
              </a:defRPr>
            </a:lvl6pPr>
            <a:lvl7pPr marL="2971800" indent="-228600" eaLnBrk="0" fontAlgn="base" hangingPunct="0">
              <a:spcBef>
                <a:spcPct val="0"/>
              </a:spcBef>
              <a:spcAft>
                <a:spcPct val="0"/>
              </a:spcAft>
              <a:defRPr>
                <a:latin typeface="Calibri" pitchFamily="34" charset="0"/>
                <a:ea typeface="宋体" pitchFamily="2" charset="-122"/>
              </a:defRPr>
            </a:lvl7pPr>
            <a:lvl8pPr marL="3429000" indent="-228600" eaLnBrk="0" fontAlgn="base" hangingPunct="0">
              <a:spcBef>
                <a:spcPct val="0"/>
              </a:spcBef>
              <a:spcAft>
                <a:spcPct val="0"/>
              </a:spcAft>
              <a:defRPr>
                <a:latin typeface="Calibri" pitchFamily="34" charset="0"/>
                <a:ea typeface="宋体" pitchFamily="2" charset="-122"/>
              </a:defRPr>
            </a:lvl8pPr>
            <a:lvl9pPr marL="3886200" indent="-228600" eaLnBrk="0" fontAlgn="base" hangingPunct="0">
              <a:spcBef>
                <a:spcPct val="0"/>
              </a:spcBef>
              <a:spcAft>
                <a:spcPct val="0"/>
              </a:spcAft>
              <a:defRPr>
                <a:latin typeface="Calibri" pitchFamily="34" charset="0"/>
                <a:ea typeface="宋体" pitchFamily="2" charset="-122"/>
              </a:defRPr>
            </a:lvl9pPr>
          </a:lstStyle>
          <a:p>
            <a:pPr algn="ctr"/>
            <a:r>
              <a:rPr lang="zh-CN" altLang="en-US" sz="1800" b="1" dirty="0">
                <a:latin typeface="+mn-lt"/>
                <a:ea typeface="+mn-ea"/>
                <a:cs typeface="+mn-ea"/>
                <a:sym typeface="+mn-lt"/>
              </a:rPr>
              <a:t>你的标题</a:t>
            </a:r>
            <a:endParaRPr lang="en-US" altLang="zh-CN" sz="1800" b="1" dirty="0">
              <a:latin typeface="+mn-lt"/>
              <a:ea typeface="+mn-ea"/>
              <a:cs typeface="+mn-ea"/>
              <a:sym typeface="+mn-lt"/>
            </a:endParaRPr>
          </a:p>
        </p:txBody>
      </p:sp>
      <p:sp>
        <p:nvSpPr>
          <p:cNvPr id="19468" name="文本框 15"/>
          <p:cNvSpPr txBox="1">
            <a:spLocks noChangeArrowheads="1"/>
          </p:cNvSpPr>
          <p:nvPr/>
        </p:nvSpPr>
        <p:spPr bwMode="auto">
          <a:xfrm>
            <a:off x="1643816" y="5481537"/>
            <a:ext cx="1184121" cy="417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nSpc>
                <a:spcPct val="130000"/>
              </a:lnSpc>
              <a:defRPr sz="1200" kern="3000" spc="31">
                <a:solidFill>
                  <a:schemeClr val="tx1">
                    <a:lumMod val="50000"/>
                    <a:lumOff val="50000"/>
                  </a:schemeClr>
                </a:solidFill>
                <a:latin typeface="+mj-ea"/>
                <a:ea typeface="+mj-ea"/>
              </a:defRPr>
            </a:lvl1pPr>
            <a:lvl2pPr marL="742950" indent="-285750">
              <a:defRPr>
                <a:latin typeface="Calibri" pitchFamily="34" charset="0"/>
                <a:ea typeface="宋体" pitchFamily="2" charset="-122"/>
              </a:defRPr>
            </a:lvl2pPr>
            <a:lvl3pPr marL="1143000" indent="-228600">
              <a:defRPr>
                <a:latin typeface="Calibri" pitchFamily="34" charset="0"/>
                <a:ea typeface="宋体" pitchFamily="2" charset="-122"/>
              </a:defRPr>
            </a:lvl3pPr>
            <a:lvl4pPr marL="1600200" indent="-228600">
              <a:defRPr>
                <a:latin typeface="Calibri" pitchFamily="34" charset="0"/>
                <a:ea typeface="宋体" pitchFamily="2" charset="-122"/>
              </a:defRPr>
            </a:lvl4pPr>
            <a:lvl5pPr marL="2057400" indent="-228600">
              <a:defRPr>
                <a:latin typeface="Calibri" pitchFamily="34" charset="0"/>
                <a:ea typeface="宋体" pitchFamily="2" charset="-122"/>
              </a:defRPr>
            </a:lvl5pPr>
            <a:lvl6pPr marL="2514600" indent="-228600" eaLnBrk="0" fontAlgn="base" hangingPunct="0">
              <a:spcBef>
                <a:spcPct val="0"/>
              </a:spcBef>
              <a:spcAft>
                <a:spcPct val="0"/>
              </a:spcAft>
              <a:defRPr>
                <a:latin typeface="Calibri" pitchFamily="34" charset="0"/>
                <a:ea typeface="宋体" pitchFamily="2" charset="-122"/>
              </a:defRPr>
            </a:lvl6pPr>
            <a:lvl7pPr marL="2971800" indent="-228600" eaLnBrk="0" fontAlgn="base" hangingPunct="0">
              <a:spcBef>
                <a:spcPct val="0"/>
              </a:spcBef>
              <a:spcAft>
                <a:spcPct val="0"/>
              </a:spcAft>
              <a:defRPr>
                <a:latin typeface="Calibri" pitchFamily="34" charset="0"/>
                <a:ea typeface="宋体" pitchFamily="2" charset="-122"/>
              </a:defRPr>
            </a:lvl7pPr>
            <a:lvl8pPr marL="3429000" indent="-228600" eaLnBrk="0" fontAlgn="base" hangingPunct="0">
              <a:spcBef>
                <a:spcPct val="0"/>
              </a:spcBef>
              <a:spcAft>
                <a:spcPct val="0"/>
              </a:spcAft>
              <a:defRPr>
                <a:latin typeface="Calibri" pitchFamily="34" charset="0"/>
                <a:ea typeface="宋体" pitchFamily="2" charset="-122"/>
              </a:defRPr>
            </a:lvl8pPr>
            <a:lvl9pPr marL="3886200" indent="-228600" eaLnBrk="0" fontAlgn="base" hangingPunct="0">
              <a:spcBef>
                <a:spcPct val="0"/>
              </a:spcBef>
              <a:spcAft>
                <a:spcPct val="0"/>
              </a:spcAft>
              <a:defRPr>
                <a:latin typeface="Calibri" pitchFamily="34" charset="0"/>
                <a:ea typeface="宋体" pitchFamily="2" charset="-122"/>
              </a:defRPr>
            </a:lvl9pPr>
          </a:lstStyle>
          <a:p>
            <a:pPr algn="ctr"/>
            <a:r>
              <a:rPr lang="zh-CN" altLang="en-US" sz="1800" b="1">
                <a:latin typeface="+mn-lt"/>
                <a:ea typeface="+mn-ea"/>
                <a:cs typeface="+mn-ea"/>
                <a:sym typeface="+mn-lt"/>
              </a:rPr>
              <a:t>你的标题</a:t>
            </a:r>
            <a:endParaRPr lang="en-US" altLang="zh-CN" sz="1800" b="1">
              <a:latin typeface="+mn-lt"/>
              <a:ea typeface="+mn-ea"/>
              <a:cs typeface="+mn-ea"/>
              <a:sym typeface="+mn-lt"/>
            </a:endParaRPr>
          </a:p>
        </p:txBody>
      </p:sp>
      <p:sp>
        <p:nvSpPr>
          <p:cNvPr id="19469" name="文本框 16"/>
          <p:cNvSpPr txBox="1">
            <a:spLocks noChangeArrowheads="1"/>
          </p:cNvSpPr>
          <p:nvPr/>
        </p:nvSpPr>
        <p:spPr bwMode="auto">
          <a:xfrm>
            <a:off x="1634291" y="3173312"/>
            <a:ext cx="1185708" cy="417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nSpc>
                <a:spcPct val="130000"/>
              </a:lnSpc>
              <a:defRPr sz="1200" kern="3000" spc="31">
                <a:solidFill>
                  <a:schemeClr val="tx1">
                    <a:lumMod val="50000"/>
                    <a:lumOff val="50000"/>
                  </a:schemeClr>
                </a:solidFill>
                <a:latin typeface="+mj-ea"/>
                <a:ea typeface="+mj-ea"/>
              </a:defRPr>
            </a:lvl1pPr>
            <a:lvl2pPr marL="742950" indent="-285750">
              <a:defRPr>
                <a:latin typeface="Calibri" pitchFamily="34" charset="0"/>
                <a:ea typeface="宋体" pitchFamily="2" charset="-122"/>
              </a:defRPr>
            </a:lvl2pPr>
            <a:lvl3pPr marL="1143000" indent="-228600">
              <a:defRPr>
                <a:latin typeface="Calibri" pitchFamily="34" charset="0"/>
                <a:ea typeface="宋体" pitchFamily="2" charset="-122"/>
              </a:defRPr>
            </a:lvl3pPr>
            <a:lvl4pPr marL="1600200" indent="-228600">
              <a:defRPr>
                <a:latin typeface="Calibri" pitchFamily="34" charset="0"/>
                <a:ea typeface="宋体" pitchFamily="2" charset="-122"/>
              </a:defRPr>
            </a:lvl4pPr>
            <a:lvl5pPr marL="2057400" indent="-228600">
              <a:defRPr>
                <a:latin typeface="Calibri" pitchFamily="34" charset="0"/>
                <a:ea typeface="宋体" pitchFamily="2" charset="-122"/>
              </a:defRPr>
            </a:lvl5pPr>
            <a:lvl6pPr marL="2514600" indent="-228600" eaLnBrk="0" fontAlgn="base" hangingPunct="0">
              <a:spcBef>
                <a:spcPct val="0"/>
              </a:spcBef>
              <a:spcAft>
                <a:spcPct val="0"/>
              </a:spcAft>
              <a:defRPr>
                <a:latin typeface="Calibri" pitchFamily="34" charset="0"/>
                <a:ea typeface="宋体" pitchFamily="2" charset="-122"/>
              </a:defRPr>
            </a:lvl6pPr>
            <a:lvl7pPr marL="2971800" indent="-228600" eaLnBrk="0" fontAlgn="base" hangingPunct="0">
              <a:spcBef>
                <a:spcPct val="0"/>
              </a:spcBef>
              <a:spcAft>
                <a:spcPct val="0"/>
              </a:spcAft>
              <a:defRPr>
                <a:latin typeface="Calibri" pitchFamily="34" charset="0"/>
                <a:ea typeface="宋体" pitchFamily="2" charset="-122"/>
              </a:defRPr>
            </a:lvl7pPr>
            <a:lvl8pPr marL="3429000" indent="-228600" eaLnBrk="0" fontAlgn="base" hangingPunct="0">
              <a:spcBef>
                <a:spcPct val="0"/>
              </a:spcBef>
              <a:spcAft>
                <a:spcPct val="0"/>
              </a:spcAft>
              <a:defRPr>
                <a:latin typeface="Calibri" pitchFamily="34" charset="0"/>
                <a:ea typeface="宋体" pitchFamily="2" charset="-122"/>
              </a:defRPr>
            </a:lvl8pPr>
            <a:lvl9pPr marL="3886200" indent="-228600" eaLnBrk="0" fontAlgn="base" hangingPunct="0">
              <a:spcBef>
                <a:spcPct val="0"/>
              </a:spcBef>
              <a:spcAft>
                <a:spcPct val="0"/>
              </a:spcAft>
              <a:defRPr>
                <a:latin typeface="Calibri" pitchFamily="34" charset="0"/>
                <a:ea typeface="宋体" pitchFamily="2" charset="-122"/>
              </a:defRPr>
            </a:lvl9pPr>
          </a:lstStyle>
          <a:p>
            <a:pPr algn="ctr"/>
            <a:r>
              <a:rPr lang="zh-CN" altLang="en-US" sz="1800" b="1">
                <a:latin typeface="+mn-lt"/>
                <a:ea typeface="+mn-ea"/>
                <a:cs typeface="+mn-ea"/>
                <a:sym typeface="+mn-lt"/>
              </a:rPr>
              <a:t>你的标题</a:t>
            </a:r>
            <a:endParaRPr lang="en-US" altLang="zh-CN" sz="1800" b="1">
              <a:latin typeface="+mn-lt"/>
              <a:ea typeface="+mn-ea"/>
              <a:cs typeface="+mn-ea"/>
              <a:sym typeface="+mn-lt"/>
            </a:endParaRPr>
          </a:p>
        </p:txBody>
      </p:sp>
      <p:sp>
        <p:nvSpPr>
          <p:cNvPr id="19470" name="文本框 17"/>
          <p:cNvSpPr txBox="1">
            <a:spLocks noChangeArrowheads="1"/>
          </p:cNvSpPr>
          <p:nvPr/>
        </p:nvSpPr>
        <p:spPr bwMode="auto">
          <a:xfrm>
            <a:off x="1651752" y="4336951"/>
            <a:ext cx="1185709" cy="417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nSpc>
                <a:spcPct val="130000"/>
              </a:lnSpc>
              <a:defRPr sz="1200" kern="3000" spc="31">
                <a:solidFill>
                  <a:schemeClr val="tx1">
                    <a:lumMod val="50000"/>
                    <a:lumOff val="50000"/>
                  </a:schemeClr>
                </a:solidFill>
                <a:latin typeface="+mj-ea"/>
                <a:ea typeface="+mj-ea"/>
              </a:defRPr>
            </a:lvl1pPr>
            <a:lvl2pPr marL="742950" indent="-285750">
              <a:defRPr>
                <a:latin typeface="Calibri" pitchFamily="34" charset="0"/>
                <a:ea typeface="宋体" pitchFamily="2" charset="-122"/>
              </a:defRPr>
            </a:lvl2pPr>
            <a:lvl3pPr marL="1143000" indent="-228600">
              <a:defRPr>
                <a:latin typeface="Calibri" pitchFamily="34" charset="0"/>
                <a:ea typeface="宋体" pitchFamily="2" charset="-122"/>
              </a:defRPr>
            </a:lvl3pPr>
            <a:lvl4pPr marL="1600200" indent="-228600">
              <a:defRPr>
                <a:latin typeface="Calibri" pitchFamily="34" charset="0"/>
                <a:ea typeface="宋体" pitchFamily="2" charset="-122"/>
              </a:defRPr>
            </a:lvl4pPr>
            <a:lvl5pPr marL="2057400" indent="-228600">
              <a:defRPr>
                <a:latin typeface="Calibri" pitchFamily="34" charset="0"/>
                <a:ea typeface="宋体" pitchFamily="2" charset="-122"/>
              </a:defRPr>
            </a:lvl5pPr>
            <a:lvl6pPr marL="2514600" indent="-228600" eaLnBrk="0" fontAlgn="base" hangingPunct="0">
              <a:spcBef>
                <a:spcPct val="0"/>
              </a:spcBef>
              <a:spcAft>
                <a:spcPct val="0"/>
              </a:spcAft>
              <a:defRPr>
                <a:latin typeface="Calibri" pitchFamily="34" charset="0"/>
                <a:ea typeface="宋体" pitchFamily="2" charset="-122"/>
              </a:defRPr>
            </a:lvl6pPr>
            <a:lvl7pPr marL="2971800" indent="-228600" eaLnBrk="0" fontAlgn="base" hangingPunct="0">
              <a:spcBef>
                <a:spcPct val="0"/>
              </a:spcBef>
              <a:spcAft>
                <a:spcPct val="0"/>
              </a:spcAft>
              <a:defRPr>
                <a:latin typeface="Calibri" pitchFamily="34" charset="0"/>
                <a:ea typeface="宋体" pitchFamily="2" charset="-122"/>
              </a:defRPr>
            </a:lvl7pPr>
            <a:lvl8pPr marL="3429000" indent="-228600" eaLnBrk="0" fontAlgn="base" hangingPunct="0">
              <a:spcBef>
                <a:spcPct val="0"/>
              </a:spcBef>
              <a:spcAft>
                <a:spcPct val="0"/>
              </a:spcAft>
              <a:defRPr>
                <a:latin typeface="Calibri" pitchFamily="34" charset="0"/>
                <a:ea typeface="宋体" pitchFamily="2" charset="-122"/>
              </a:defRPr>
            </a:lvl8pPr>
            <a:lvl9pPr marL="3886200" indent="-228600" eaLnBrk="0" fontAlgn="base" hangingPunct="0">
              <a:spcBef>
                <a:spcPct val="0"/>
              </a:spcBef>
              <a:spcAft>
                <a:spcPct val="0"/>
              </a:spcAft>
              <a:defRPr>
                <a:latin typeface="Calibri" pitchFamily="34" charset="0"/>
                <a:ea typeface="宋体" pitchFamily="2" charset="-122"/>
              </a:defRPr>
            </a:lvl9pPr>
          </a:lstStyle>
          <a:p>
            <a:pPr algn="ctr"/>
            <a:r>
              <a:rPr lang="zh-CN" altLang="en-US" sz="1800" b="1">
                <a:latin typeface="+mn-lt"/>
                <a:ea typeface="+mn-ea"/>
                <a:cs typeface="+mn-ea"/>
                <a:sym typeface="+mn-lt"/>
              </a:rPr>
              <a:t>你的标题</a:t>
            </a:r>
            <a:endParaRPr lang="en-US" altLang="zh-CN" sz="1800" b="1">
              <a:latin typeface="+mn-lt"/>
              <a:ea typeface="+mn-ea"/>
              <a:cs typeface="+mn-ea"/>
              <a:sym typeface="+mn-lt"/>
            </a:endParaRPr>
          </a:p>
        </p:txBody>
      </p:sp>
      <p:grpSp>
        <p:nvGrpSpPr>
          <p:cNvPr id="3" name="组合 2"/>
          <p:cNvGrpSpPr/>
          <p:nvPr/>
        </p:nvGrpSpPr>
        <p:grpSpPr>
          <a:xfrm>
            <a:off x="3532695" y="1866802"/>
            <a:ext cx="817455" cy="4154487"/>
            <a:chOff x="3531900" y="1866801"/>
            <a:chExt cx="817455" cy="4154487"/>
          </a:xfrm>
        </p:grpSpPr>
        <p:grpSp>
          <p:nvGrpSpPr>
            <p:cNvPr id="19471" name="组合 18"/>
            <p:cNvGrpSpPr>
              <a:grpSpLocks/>
            </p:cNvGrpSpPr>
            <p:nvPr/>
          </p:nvGrpSpPr>
          <p:grpSpPr bwMode="auto">
            <a:xfrm>
              <a:off x="3531900" y="1866801"/>
              <a:ext cx="703170" cy="4154487"/>
              <a:chOff x="3575935" y="1476938"/>
              <a:chExt cx="702066" cy="4154412"/>
            </a:xfrm>
          </p:grpSpPr>
          <p:sp>
            <p:nvSpPr>
              <p:cNvPr id="20" name="矩形 19"/>
              <p:cNvSpPr/>
              <p:nvPr/>
            </p:nvSpPr>
            <p:spPr>
              <a:xfrm>
                <a:off x="3884971" y="1730933"/>
                <a:ext cx="83995" cy="368452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nvGrpSpPr>
              <p:cNvPr id="19477" name="组合 20"/>
              <p:cNvGrpSpPr>
                <a:grpSpLocks/>
              </p:cNvGrpSpPr>
              <p:nvPr/>
            </p:nvGrpSpPr>
            <p:grpSpPr bwMode="auto">
              <a:xfrm>
                <a:off x="3575935" y="1476938"/>
                <a:ext cx="702066" cy="4154412"/>
                <a:chOff x="3575935" y="2082245"/>
                <a:chExt cx="702066" cy="4154412"/>
              </a:xfrm>
            </p:grpSpPr>
            <p:sp>
              <p:nvSpPr>
                <p:cNvPr id="22" name="椭圆 21"/>
                <p:cNvSpPr/>
                <p:nvPr/>
              </p:nvSpPr>
              <p:spPr>
                <a:xfrm>
                  <a:off x="3575935" y="2082245"/>
                  <a:ext cx="702066" cy="7016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23" name="椭圆 22"/>
                <p:cNvSpPr/>
                <p:nvPr/>
              </p:nvSpPr>
              <p:spPr>
                <a:xfrm>
                  <a:off x="3575935" y="3269674"/>
                  <a:ext cx="702066" cy="70324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24" name="椭圆 23"/>
                <p:cNvSpPr/>
                <p:nvPr/>
              </p:nvSpPr>
              <p:spPr>
                <a:xfrm>
                  <a:off x="3575935" y="4403128"/>
                  <a:ext cx="702066" cy="7016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25" name="椭圆 24"/>
                <p:cNvSpPr/>
                <p:nvPr/>
              </p:nvSpPr>
              <p:spPr>
                <a:xfrm>
                  <a:off x="3575935" y="5534995"/>
                  <a:ext cx="702066" cy="7016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sp>
          <p:nvSpPr>
            <p:cNvPr id="19472" name="文本框 25"/>
            <p:cNvSpPr txBox="1">
              <a:spLocks noChangeArrowheads="1"/>
            </p:cNvSpPr>
            <p:nvPr/>
          </p:nvSpPr>
          <p:spPr bwMode="auto">
            <a:xfrm>
              <a:off x="3581105" y="2025551"/>
              <a:ext cx="76825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1600" dirty="0">
                  <a:solidFill>
                    <a:schemeClr val="bg1"/>
                  </a:solidFill>
                  <a:latin typeface="+mn-lt"/>
                  <a:ea typeface="+mn-ea"/>
                  <a:cs typeface="+mn-ea"/>
                  <a:sym typeface="+mn-lt"/>
                </a:rPr>
                <a:t>2014</a:t>
              </a:r>
            </a:p>
          </p:txBody>
        </p:sp>
        <p:sp>
          <p:nvSpPr>
            <p:cNvPr id="19473" name="文本框 26"/>
            <p:cNvSpPr txBox="1">
              <a:spLocks noChangeArrowheads="1"/>
            </p:cNvSpPr>
            <p:nvPr/>
          </p:nvSpPr>
          <p:spPr bwMode="auto">
            <a:xfrm>
              <a:off x="3565232" y="3251100"/>
              <a:ext cx="768250"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1600" dirty="0">
                  <a:solidFill>
                    <a:schemeClr val="bg1"/>
                  </a:solidFill>
                  <a:latin typeface="+mn-lt"/>
                  <a:ea typeface="+mn-ea"/>
                  <a:cs typeface="+mn-ea"/>
                  <a:sym typeface="+mn-lt"/>
                </a:rPr>
                <a:t>2015</a:t>
              </a:r>
            </a:p>
            <a:p>
              <a:pPr eaLnBrk="1" hangingPunct="1"/>
              <a:endParaRPr lang="zh-CN" altLang="en-US" dirty="0">
                <a:latin typeface="+mn-lt"/>
                <a:ea typeface="+mn-ea"/>
                <a:cs typeface="+mn-ea"/>
                <a:sym typeface="+mn-lt"/>
              </a:endParaRPr>
            </a:p>
          </p:txBody>
        </p:sp>
        <p:sp>
          <p:nvSpPr>
            <p:cNvPr id="19474" name="文本框 27"/>
            <p:cNvSpPr txBox="1">
              <a:spLocks noChangeArrowheads="1"/>
            </p:cNvSpPr>
            <p:nvPr/>
          </p:nvSpPr>
          <p:spPr bwMode="auto">
            <a:xfrm>
              <a:off x="3562058" y="5481538"/>
              <a:ext cx="7682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1600" dirty="0">
                  <a:solidFill>
                    <a:schemeClr val="bg1"/>
                  </a:solidFill>
                  <a:latin typeface="+mn-lt"/>
                  <a:ea typeface="+mn-ea"/>
                  <a:cs typeface="+mn-ea"/>
                  <a:sym typeface="+mn-lt"/>
                </a:rPr>
                <a:t>2017</a:t>
              </a:r>
            </a:p>
          </p:txBody>
        </p:sp>
        <p:sp>
          <p:nvSpPr>
            <p:cNvPr id="19475" name="文本框 28"/>
            <p:cNvSpPr txBox="1">
              <a:spLocks noChangeArrowheads="1"/>
            </p:cNvSpPr>
            <p:nvPr/>
          </p:nvSpPr>
          <p:spPr bwMode="auto">
            <a:xfrm>
              <a:off x="3563645" y="4365526"/>
              <a:ext cx="76825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1600" dirty="0">
                  <a:solidFill>
                    <a:schemeClr val="bg1"/>
                  </a:solidFill>
                  <a:latin typeface="+mn-lt"/>
                  <a:ea typeface="+mn-ea"/>
                  <a:cs typeface="+mn-ea"/>
                  <a:sym typeface="+mn-lt"/>
                </a:rPr>
                <a:t>2016</a:t>
              </a:r>
            </a:p>
          </p:txBody>
        </p:sp>
      </p:grpSp>
      <p:sp>
        <p:nvSpPr>
          <p:cNvPr id="2" name="标题 1"/>
          <p:cNvSpPr>
            <a:spLocks noGrp="1"/>
          </p:cNvSpPr>
          <p:nvPr>
            <p:ph type="title"/>
          </p:nvPr>
        </p:nvSpPr>
        <p:spPr/>
        <p:txBody>
          <a:bodyPr/>
          <a:lstStyle/>
          <a:p>
            <a:r>
              <a:rPr lang="zh-CN" altLang="en-US" dirty="0">
                <a:latin typeface="+mn-lt"/>
                <a:ea typeface="+mn-ea"/>
                <a:cs typeface="+mn-ea"/>
                <a:sym typeface="+mn-lt"/>
              </a:rPr>
              <a:t>单击此处添加标题</a:t>
            </a:r>
          </a:p>
        </p:txBody>
      </p:sp>
    </p:spTree>
    <p:extLst>
      <p:ext uri="{BB962C8B-B14F-4D97-AF65-F5344CB8AC3E}">
        <p14:creationId xmlns:p14="http://schemas.microsoft.com/office/powerpoint/2010/main" val="329945164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100"/>
                                            <p:tgtEl>
                                              <p:spTgt spid="3"/>
                                            </p:tgtEl>
                                          </p:cBhvr>
                                        </p:animEffect>
                                      </p:childTnLst>
                                    </p:cTn>
                                  </p:par>
                                </p:childTnLst>
                              </p:cTn>
                            </p:par>
                            <p:par>
                              <p:cTn id="8" fill="hold">
                                <p:stCondLst>
                                  <p:cond delay="1100"/>
                                </p:stCondLst>
                                <p:childTnLst>
                                  <p:par>
                                    <p:cTn id="9" presetID="2" presetClass="entr" presetSubtype="8" fill="hold" grpId="0" nodeType="afterEffect" p14:presetBounceEnd="36250">
                                      <p:stCondLst>
                                        <p:cond delay="0"/>
                                      </p:stCondLst>
                                      <p:childTnLst>
                                        <p:set>
                                          <p:cBhvr>
                                            <p:cTn id="10" dur="1" fill="hold">
                                              <p:stCondLst>
                                                <p:cond delay="0"/>
                                              </p:stCondLst>
                                            </p:cTn>
                                            <p:tgtEl>
                                              <p:spTgt spid="19467"/>
                                            </p:tgtEl>
                                            <p:attrNameLst>
                                              <p:attrName>style.visibility</p:attrName>
                                            </p:attrNameLst>
                                          </p:cBhvr>
                                          <p:to>
                                            <p:strVal val="visible"/>
                                          </p:to>
                                        </p:set>
                                        <p:anim calcmode="lin" valueType="num" p14:bounceEnd="36250">
                                          <p:cBhvr additive="base">
                                            <p:cTn id="11" dur="800" fill="hold"/>
                                            <p:tgtEl>
                                              <p:spTgt spid="19467"/>
                                            </p:tgtEl>
                                            <p:attrNameLst>
                                              <p:attrName>ppt_x</p:attrName>
                                            </p:attrNameLst>
                                          </p:cBhvr>
                                          <p:tavLst>
                                            <p:tav tm="0">
                                              <p:val>
                                                <p:strVal val="0-#ppt_w/2"/>
                                              </p:val>
                                            </p:tav>
                                            <p:tav tm="100000">
                                              <p:val>
                                                <p:strVal val="#ppt_x"/>
                                              </p:val>
                                            </p:tav>
                                          </p:tavLst>
                                        </p:anim>
                                        <p:anim calcmode="lin" valueType="num" p14:bounceEnd="36250">
                                          <p:cBhvr additive="base">
                                            <p:cTn id="12" dur="800" fill="hold"/>
                                            <p:tgtEl>
                                              <p:spTgt spid="1946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36250">
                                      <p:stCondLst>
                                        <p:cond delay="200"/>
                                      </p:stCondLst>
                                      <p:childTnLst>
                                        <p:set>
                                          <p:cBhvr>
                                            <p:cTn id="14" dur="1" fill="hold">
                                              <p:stCondLst>
                                                <p:cond delay="0"/>
                                              </p:stCondLst>
                                            </p:cTn>
                                            <p:tgtEl>
                                              <p:spTgt spid="19463"/>
                                            </p:tgtEl>
                                            <p:attrNameLst>
                                              <p:attrName>style.visibility</p:attrName>
                                            </p:attrNameLst>
                                          </p:cBhvr>
                                          <p:to>
                                            <p:strVal val="visible"/>
                                          </p:to>
                                        </p:set>
                                        <p:anim calcmode="lin" valueType="num" p14:bounceEnd="36250">
                                          <p:cBhvr additive="base">
                                            <p:cTn id="15" dur="800" fill="hold"/>
                                            <p:tgtEl>
                                              <p:spTgt spid="19463"/>
                                            </p:tgtEl>
                                            <p:attrNameLst>
                                              <p:attrName>ppt_x</p:attrName>
                                            </p:attrNameLst>
                                          </p:cBhvr>
                                          <p:tavLst>
                                            <p:tav tm="0">
                                              <p:val>
                                                <p:strVal val="1+#ppt_w/2"/>
                                              </p:val>
                                            </p:tav>
                                            <p:tav tm="100000">
                                              <p:val>
                                                <p:strVal val="#ppt_x"/>
                                              </p:val>
                                            </p:tav>
                                          </p:tavLst>
                                        </p:anim>
                                        <p:anim calcmode="lin" valueType="num" p14:bounceEnd="36250">
                                          <p:cBhvr additive="base">
                                            <p:cTn id="16" dur="800" fill="hold"/>
                                            <p:tgtEl>
                                              <p:spTgt spid="19463"/>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14:presetBounceEnd="36250">
                                      <p:stCondLst>
                                        <p:cond delay="400"/>
                                      </p:stCondLst>
                                      <p:childTnLst>
                                        <p:set>
                                          <p:cBhvr>
                                            <p:cTn id="18" dur="1" fill="hold">
                                              <p:stCondLst>
                                                <p:cond delay="0"/>
                                              </p:stCondLst>
                                            </p:cTn>
                                            <p:tgtEl>
                                              <p:spTgt spid="19469"/>
                                            </p:tgtEl>
                                            <p:attrNameLst>
                                              <p:attrName>style.visibility</p:attrName>
                                            </p:attrNameLst>
                                          </p:cBhvr>
                                          <p:to>
                                            <p:strVal val="visible"/>
                                          </p:to>
                                        </p:set>
                                        <p:anim calcmode="lin" valueType="num" p14:bounceEnd="36250">
                                          <p:cBhvr additive="base">
                                            <p:cTn id="19" dur="800" fill="hold"/>
                                            <p:tgtEl>
                                              <p:spTgt spid="19469"/>
                                            </p:tgtEl>
                                            <p:attrNameLst>
                                              <p:attrName>ppt_x</p:attrName>
                                            </p:attrNameLst>
                                          </p:cBhvr>
                                          <p:tavLst>
                                            <p:tav tm="0">
                                              <p:val>
                                                <p:strVal val="0-#ppt_w/2"/>
                                              </p:val>
                                            </p:tav>
                                            <p:tav tm="100000">
                                              <p:val>
                                                <p:strVal val="#ppt_x"/>
                                              </p:val>
                                            </p:tav>
                                          </p:tavLst>
                                        </p:anim>
                                        <p:anim calcmode="lin" valueType="num" p14:bounceEnd="36250">
                                          <p:cBhvr additive="base">
                                            <p:cTn id="20" dur="800" fill="hold"/>
                                            <p:tgtEl>
                                              <p:spTgt spid="19469"/>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14:presetBounceEnd="36250">
                                      <p:stCondLst>
                                        <p:cond delay="600"/>
                                      </p:stCondLst>
                                      <p:childTnLst>
                                        <p:set>
                                          <p:cBhvr>
                                            <p:cTn id="22" dur="1" fill="hold">
                                              <p:stCondLst>
                                                <p:cond delay="0"/>
                                              </p:stCondLst>
                                            </p:cTn>
                                            <p:tgtEl>
                                              <p:spTgt spid="19465"/>
                                            </p:tgtEl>
                                            <p:attrNameLst>
                                              <p:attrName>style.visibility</p:attrName>
                                            </p:attrNameLst>
                                          </p:cBhvr>
                                          <p:to>
                                            <p:strVal val="visible"/>
                                          </p:to>
                                        </p:set>
                                        <p:anim calcmode="lin" valueType="num" p14:bounceEnd="36250">
                                          <p:cBhvr additive="base">
                                            <p:cTn id="23" dur="800" fill="hold"/>
                                            <p:tgtEl>
                                              <p:spTgt spid="19465"/>
                                            </p:tgtEl>
                                            <p:attrNameLst>
                                              <p:attrName>ppt_x</p:attrName>
                                            </p:attrNameLst>
                                          </p:cBhvr>
                                          <p:tavLst>
                                            <p:tav tm="0">
                                              <p:val>
                                                <p:strVal val="1+#ppt_w/2"/>
                                              </p:val>
                                            </p:tav>
                                            <p:tav tm="100000">
                                              <p:val>
                                                <p:strVal val="#ppt_x"/>
                                              </p:val>
                                            </p:tav>
                                          </p:tavLst>
                                        </p:anim>
                                        <p:anim calcmode="lin" valueType="num" p14:bounceEnd="36250">
                                          <p:cBhvr additive="base">
                                            <p:cTn id="24" dur="800" fill="hold"/>
                                            <p:tgtEl>
                                              <p:spTgt spid="19465"/>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14:presetBounceEnd="36250">
                                      <p:stCondLst>
                                        <p:cond delay="800"/>
                                      </p:stCondLst>
                                      <p:childTnLst>
                                        <p:set>
                                          <p:cBhvr>
                                            <p:cTn id="26" dur="1" fill="hold">
                                              <p:stCondLst>
                                                <p:cond delay="0"/>
                                              </p:stCondLst>
                                            </p:cTn>
                                            <p:tgtEl>
                                              <p:spTgt spid="19470"/>
                                            </p:tgtEl>
                                            <p:attrNameLst>
                                              <p:attrName>style.visibility</p:attrName>
                                            </p:attrNameLst>
                                          </p:cBhvr>
                                          <p:to>
                                            <p:strVal val="visible"/>
                                          </p:to>
                                        </p:set>
                                        <p:anim calcmode="lin" valueType="num" p14:bounceEnd="36250">
                                          <p:cBhvr additive="base">
                                            <p:cTn id="27" dur="800" fill="hold"/>
                                            <p:tgtEl>
                                              <p:spTgt spid="19470"/>
                                            </p:tgtEl>
                                            <p:attrNameLst>
                                              <p:attrName>ppt_x</p:attrName>
                                            </p:attrNameLst>
                                          </p:cBhvr>
                                          <p:tavLst>
                                            <p:tav tm="0">
                                              <p:val>
                                                <p:strVal val="0-#ppt_w/2"/>
                                              </p:val>
                                            </p:tav>
                                            <p:tav tm="100000">
                                              <p:val>
                                                <p:strVal val="#ppt_x"/>
                                              </p:val>
                                            </p:tav>
                                          </p:tavLst>
                                        </p:anim>
                                        <p:anim calcmode="lin" valueType="num" p14:bounceEnd="36250">
                                          <p:cBhvr additive="base">
                                            <p:cTn id="28" dur="800" fill="hold"/>
                                            <p:tgtEl>
                                              <p:spTgt spid="1947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14:presetBounceEnd="36250">
                                      <p:stCondLst>
                                        <p:cond delay="1000"/>
                                      </p:stCondLst>
                                      <p:childTnLst>
                                        <p:set>
                                          <p:cBhvr>
                                            <p:cTn id="30" dur="1" fill="hold">
                                              <p:stCondLst>
                                                <p:cond delay="0"/>
                                              </p:stCondLst>
                                            </p:cTn>
                                            <p:tgtEl>
                                              <p:spTgt spid="19464"/>
                                            </p:tgtEl>
                                            <p:attrNameLst>
                                              <p:attrName>style.visibility</p:attrName>
                                            </p:attrNameLst>
                                          </p:cBhvr>
                                          <p:to>
                                            <p:strVal val="visible"/>
                                          </p:to>
                                        </p:set>
                                        <p:anim calcmode="lin" valueType="num" p14:bounceEnd="36250">
                                          <p:cBhvr additive="base">
                                            <p:cTn id="31" dur="800" fill="hold"/>
                                            <p:tgtEl>
                                              <p:spTgt spid="19464"/>
                                            </p:tgtEl>
                                            <p:attrNameLst>
                                              <p:attrName>ppt_x</p:attrName>
                                            </p:attrNameLst>
                                          </p:cBhvr>
                                          <p:tavLst>
                                            <p:tav tm="0">
                                              <p:val>
                                                <p:strVal val="1+#ppt_w/2"/>
                                              </p:val>
                                            </p:tav>
                                            <p:tav tm="100000">
                                              <p:val>
                                                <p:strVal val="#ppt_x"/>
                                              </p:val>
                                            </p:tav>
                                          </p:tavLst>
                                        </p:anim>
                                        <p:anim calcmode="lin" valueType="num" p14:bounceEnd="36250">
                                          <p:cBhvr additive="base">
                                            <p:cTn id="32" dur="800" fill="hold"/>
                                            <p:tgtEl>
                                              <p:spTgt spid="1946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14:presetBounceEnd="36250">
                                      <p:stCondLst>
                                        <p:cond delay="1200"/>
                                      </p:stCondLst>
                                      <p:childTnLst>
                                        <p:set>
                                          <p:cBhvr>
                                            <p:cTn id="34" dur="1" fill="hold">
                                              <p:stCondLst>
                                                <p:cond delay="0"/>
                                              </p:stCondLst>
                                            </p:cTn>
                                            <p:tgtEl>
                                              <p:spTgt spid="19468"/>
                                            </p:tgtEl>
                                            <p:attrNameLst>
                                              <p:attrName>style.visibility</p:attrName>
                                            </p:attrNameLst>
                                          </p:cBhvr>
                                          <p:to>
                                            <p:strVal val="visible"/>
                                          </p:to>
                                        </p:set>
                                        <p:anim calcmode="lin" valueType="num" p14:bounceEnd="36250">
                                          <p:cBhvr additive="base">
                                            <p:cTn id="35" dur="800" fill="hold"/>
                                            <p:tgtEl>
                                              <p:spTgt spid="19468"/>
                                            </p:tgtEl>
                                            <p:attrNameLst>
                                              <p:attrName>ppt_x</p:attrName>
                                            </p:attrNameLst>
                                          </p:cBhvr>
                                          <p:tavLst>
                                            <p:tav tm="0">
                                              <p:val>
                                                <p:strVal val="0-#ppt_w/2"/>
                                              </p:val>
                                            </p:tav>
                                            <p:tav tm="100000">
                                              <p:val>
                                                <p:strVal val="#ppt_x"/>
                                              </p:val>
                                            </p:tav>
                                          </p:tavLst>
                                        </p:anim>
                                        <p:anim calcmode="lin" valueType="num" p14:bounceEnd="36250">
                                          <p:cBhvr additive="base">
                                            <p:cTn id="36" dur="800" fill="hold"/>
                                            <p:tgtEl>
                                              <p:spTgt spid="19468"/>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14:presetBounceEnd="36250">
                                      <p:stCondLst>
                                        <p:cond delay="1400"/>
                                      </p:stCondLst>
                                      <p:childTnLst>
                                        <p:set>
                                          <p:cBhvr>
                                            <p:cTn id="38" dur="1" fill="hold">
                                              <p:stCondLst>
                                                <p:cond delay="0"/>
                                              </p:stCondLst>
                                            </p:cTn>
                                            <p:tgtEl>
                                              <p:spTgt spid="19466"/>
                                            </p:tgtEl>
                                            <p:attrNameLst>
                                              <p:attrName>style.visibility</p:attrName>
                                            </p:attrNameLst>
                                          </p:cBhvr>
                                          <p:to>
                                            <p:strVal val="visible"/>
                                          </p:to>
                                        </p:set>
                                        <p:anim calcmode="lin" valueType="num" p14:bounceEnd="36250">
                                          <p:cBhvr additive="base">
                                            <p:cTn id="39" dur="800" fill="hold"/>
                                            <p:tgtEl>
                                              <p:spTgt spid="19466"/>
                                            </p:tgtEl>
                                            <p:attrNameLst>
                                              <p:attrName>ppt_x</p:attrName>
                                            </p:attrNameLst>
                                          </p:cBhvr>
                                          <p:tavLst>
                                            <p:tav tm="0">
                                              <p:val>
                                                <p:strVal val="1+#ppt_w/2"/>
                                              </p:val>
                                            </p:tav>
                                            <p:tav tm="100000">
                                              <p:val>
                                                <p:strVal val="#ppt_x"/>
                                              </p:val>
                                            </p:tav>
                                          </p:tavLst>
                                        </p:anim>
                                        <p:anim calcmode="lin" valueType="num" p14:bounceEnd="36250">
                                          <p:cBhvr additive="base">
                                            <p:cTn id="40" dur="800" fill="hold"/>
                                            <p:tgtEl>
                                              <p:spTgt spid="194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63" grpId="0"/>
          <p:bldP spid="19464" grpId="0"/>
          <p:bldP spid="19465" grpId="0"/>
          <p:bldP spid="19466" grpId="0"/>
          <p:bldP spid="19467" grpId="0"/>
          <p:bldP spid="19468" grpId="0"/>
          <p:bldP spid="19469" grpId="0"/>
          <p:bldP spid="1947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100"/>
                                            <p:tgtEl>
                                              <p:spTgt spid="3"/>
                                            </p:tgtEl>
                                          </p:cBhvr>
                                        </p:animEffect>
                                      </p:childTnLst>
                                    </p:cTn>
                                  </p:par>
                                </p:childTnLst>
                              </p:cTn>
                            </p:par>
                            <p:par>
                              <p:cTn id="8" fill="hold">
                                <p:stCondLst>
                                  <p:cond delay="1100"/>
                                </p:stCondLst>
                                <p:childTnLst>
                                  <p:par>
                                    <p:cTn id="9" presetID="2" presetClass="entr" presetSubtype="8" fill="hold" grpId="0" nodeType="afterEffect">
                                      <p:stCondLst>
                                        <p:cond delay="0"/>
                                      </p:stCondLst>
                                      <p:childTnLst>
                                        <p:set>
                                          <p:cBhvr>
                                            <p:cTn id="10" dur="1" fill="hold">
                                              <p:stCondLst>
                                                <p:cond delay="0"/>
                                              </p:stCondLst>
                                            </p:cTn>
                                            <p:tgtEl>
                                              <p:spTgt spid="19467"/>
                                            </p:tgtEl>
                                            <p:attrNameLst>
                                              <p:attrName>style.visibility</p:attrName>
                                            </p:attrNameLst>
                                          </p:cBhvr>
                                          <p:to>
                                            <p:strVal val="visible"/>
                                          </p:to>
                                        </p:set>
                                        <p:anim calcmode="lin" valueType="num">
                                          <p:cBhvr additive="base">
                                            <p:cTn id="11" dur="800" fill="hold"/>
                                            <p:tgtEl>
                                              <p:spTgt spid="19467"/>
                                            </p:tgtEl>
                                            <p:attrNameLst>
                                              <p:attrName>ppt_x</p:attrName>
                                            </p:attrNameLst>
                                          </p:cBhvr>
                                          <p:tavLst>
                                            <p:tav tm="0">
                                              <p:val>
                                                <p:strVal val="0-#ppt_w/2"/>
                                              </p:val>
                                            </p:tav>
                                            <p:tav tm="100000">
                                              <p:val>
                                                <p:strVal val="#ppt_x"/>
                                              </p:val>
                                            </p:tav>
                                          </p:tavLst>
                                        </p:anim>
                                        <p:anim calcmode="lin" valueType="num">
                                          <p:cBhvr additive="base">
                                            <p:cTn id="12" dur="800" fill="hold"/>
                                            <p:tgtEl>
                                              <p:spTgt spid="1946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200"/>
                                      </p:stCondLst>
                                      <p:childTnLst>
                                        <p:set>
                                          <p:cBhvr>
                                            <p:cTn id="14" dur="1" fill="hold">
                                              <p:stCondLst>
                                                <p:cond delay="0"/>
                                              </p:stCondLst>
                                            </p:cTn>
                                            <p:tgtEl>
                                              <p:spTgt spid="19463"/>
                                            </p:tgtEl>
                                            <p:attrNameLst>
                                              <p:attrName>style.visibility</p:attrName>
                                            </p:attrNameLst>
                                          </p:cBhvr>
                                          <p:to>
                                            <p:strVal val="visible"/>
                                          </p:to>
                                        </p:set>
                                        <p:anim calcmode="lin" valueType="num">
                                          <p:cBhvr additive="base">
                                            <p:cTn id="15" dur="800" fill="hold"/>
                                            <p:tgtEl>
                                              <p:spTgt spid="19463"/>
                                            </p:tgtEl>
                                            <p:attrNameLst>
                                              <p:attrName>ppt_x</p:attrName>
                                            </p:attrNameLst>
                                          </p:cBhvr>
                                          <p:tavLst>
                                            <p:tav tm="0">
                                              <p:val>
                                                <p:strVal val="1+#ppt_w/2"/>
                                              </p:val>
                                            </p:tav>
                                            <p:tav tm="100000">
                                              <p:val>
                                                <p:strVal val="#ppt_x"/>
                                              </p:val>
                                            </p:tav>
                                          </p:tavLst>
                                        </p:anim>
                                        <p:anim calcmode="lin" valueType="num">
                                          <p:cBhvr additive="base">
                                            <p:cTn id="16" dur="800" fill="hold"/>
                                            <p:tgtEl>
                                              <p:spTgt spid="19463"/>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400"/>
                                      </p:stCondLst>
                                      <p:childTnLst>
                                        <p:set>
                                          <p:cBhvr>
                                            <p:cTn id="18" dur="1" fill="hold">
                                              <p:stCondLst>
                                                <p:cond delay="0"/>
                                              </p:stCondLst>
                                            </p:cTn>
                                            <p:tgtEl>
                                              <p:spTgt spid="19469"/>
                                            </p:tgtEl>
                                            <p:attrNameLst>
                                              <p:attrName>style.visibility</p:attrName>
                                            </p:attrNameLst>
                                          </p:cBhvr>
                                          <p:to>
                                            <p:strVal val="visible"/>
                                          </p:to>
                                        </p:set>
                                        <p:anim calcmode="lin" valueType="num">
                                          <p:cBhvr additive="base">
                                            <p:cTn id="19" dur="800" fill="hold"/>
                                            <p:tgtEl>
                                              <p:spTgt spid="19469"/>
                                            </p:tgtEl>
                                            <p:attrNameLst>
                                              <p:attrName>ppt_x</p:attrName>
                                            </p:attrNameLst>
                                          </p:cBhvr>
                                          <p:tavLst>
                                            <p:tav tm="0">
                                              <p:val>
                                                <p:strVal val="0-#ppt_w/2"/>
                                              </p:val>
                                            </p:tav>
                                            <p:tav tm="100000">
                                              <p:val>
                                                <p:strVal val="#ppt_x"/>
                                              </p:val>
                                            </p:tav>
                                          </p:tavLst>
                                        </p:anim>
                                        <p:anim calcmode="lin" valueType="num">
                                          <p:cBhvr additive="base">
                                            <p:cTn id="20" dur="800" fill="hold"/>
                                            <p:tgtEl>
                                              <p:spTgt spid="19469"/>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600"/>
                                      </p:stCondLst>
                                      <p:childTnLst>
                                        <p:set>
                                          <p:cBhvr>
                                            <p:cTn id="22" dur="1" fill="hold">
                                              <p:stCondLst>
                                                <p:cond delay="0"/>
                                              </p:stCondLst>
                                            </p:cTn>
                                            <p:tgtEl>
                                              <p:spTgt spid="19465"/>
                                            </p:tgtEl>
                                            <p:attrNameLst>
                                              <p:attrName>style.visibility</p:attrName>
                                            </p:attrNameLst>
                                          </p:cBhvr>
                                          <p:to>
                                            <p:strVal val="visible"/>
                                          </p:to>
                                        </p:set>
                                        <p:anim calcmode="lin" valueType="num">
                                          <p:cBhvr additive="base">
                                            <p:cTn id="23" dur="800" fill="hold"/>
                                            <p:tgtEl>
                                              <p:spTgt spid="19465"/>
                                            </p:tgtEl>
                                            <p:attrNameLst>
                                              <p:attrName>ppt_x</p:attrName>
                                            </p:attrNameLst>
                                          </p:cBhvr>
                                          <p:tavLst>
                                            <p:tav tm="0">
                                              <p:val>
                                                <p:strVal val="1+#ppt_w/2"/>
                                              </p:val>
                                            </p:tav>
                                            <p:tav tm="100000">
                                              <p:val>
                                                <p:strVal val="#ppt_x"/>
                                              </p:val>
                                            </p:tav>
                                          </p:tavLst>
                                        </p:anim>
                                        <p:anim calcmode="lin" valueType="num">
                                          <p:cBhvr additive="base">
                                            <p:cTn id="24" dur="800" fill="hold"/>
                                            <p:tgtEl>
                                              <p:spTgt spid="19465"/>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800"/>
                                      </p:stCondLst>
                                      <p:childTnLst>
                                        <p:set>
                                          <p:cBhvr>
                                            <p:cTn id="26" dur="1" fill="hold">
                                              <p:stCondLst>
                                                <p:cond delay="0"/>
                                              </p:stCondLst>
                                            </p:cTn>
                                            <p:tgtEl>
                                              <p:spTgt spid="19470"/>
                                            </p:tgtEl>
                                            <p:attrNameLst>
                                              <p:attrName>style.visibility</p:attrName>
                                            </p:attrNameLst>
                                          </p:cBhvr>
                                          <p:to>
                                            <p:strVal val="visible"/>
                                          </p:to>
                                        </p:set>
                                        <p:anim calcmode="lin" valueType="num">
                                          <p:cBhvr additive="base">
                                            <p:cTn id="27" dur="800" fill="hold"/>
                                            <p:tgtEl>
                                              <p:spTgt spid="19470"/>
                                            </p:tgtEl>
                                            <p:attrNameLst>
                                              <p:attrName>ppt_x</p:attrName>
                                            </p:attrNameLst>
                                          </p:cBhvr>
                                          <p:tavLst>
                                            <p:tav tm="0">
                                              <p:val>
                                                <p:strVal val="0-#ppt_w/2"/>
                                              </p:val>
                                            </p:tav>
                                            <p:tav tm="100000">
                                              <p:val>
                                                <p:strVal val="#ppt_x"/>
                                              </p:val>
                                            </p:tav>
                                          </p:tavLst>
                                        </p:anim>
                                        <p:anim calcmode="lin" valueType="num">
                                          <p:cBhvr additive="base">
                                            <p:cTn id="28" dur="800" fill="hold"/>
                                            <p:tgtEl>
                                              <p:spTgt spid="1947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1000"/>
                                      </p:stCondLst>
                                      <p:childTnLst>
                                        <p:set>
                                          <p:cBhvr>
                                            <p:cTn id="30" dur="1" fill="hold">
                                              <p:stCondLst>
                                                <p:cond delay="0"/>
                                              </p:stCondLst>
                                            </p:cTn>
                                            <p:tgtEl>
                                              <p:spTgt spid="19464"/>
                                            </p:tgtEl>
                                            <p:attrNameLst>
                                              <p:attrName>style.visibility</p:attrName>
                                            </p:attrNameLst>
                                          </p:cBhvr>
                                          <p:to>
                                            <p:strVal val="visible"/>
                                          </p:to>
                                        </p:set>
                                        <p:anim calcmode="lin" valueType="num">
                                          <p:cBhvr additive="base">
                                            <p:cTn id="31" dur="800" fill="hold"/>
                                            <p:tgtEl>
                                              <p:spTgt spid="19464"/>
                                            </p:tgtEl>
                                            <p:attrNameLst>
                                              <p:attrName>ppt_x</p:attrName>
                                            </p:attrNameLst>
                                          </p:cBhvr>
                                          <p:tavLst>
                                            <p:tav tm="0">
                                              <p:val>
                                                <p:strVal val="1+#ppt_w/2"/>
                                              </p:val>
                                            </p:tav>
                                            <p:tav tm="100000">
                                              <p:val>
                                                <p:strVal val="#ppt_x"/>
                                              </p:val>
                                            </p:tav>
                                          </p:tavLst>
                                        </p:anim>
                                        <p:anim calcmode="lin" valueType="num">
                                          <p:cBhvr additive="base">
                                            <p:cTn id="32" dur="800" fill="hold"/>
                                            <p:tgtEl>
                                              <p:spTgt spid="1946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1200"/>
                                      </p:stCondLst>
                                      <p:childTnLst>
                                        <p:set>
                                          <p:cBhvr>
                                            <p:cTn id="34" dur="1" fill="hold">
                                              <p:stCondLst>
                                                <p:cond delay="0"/>
                                              </p:stCondLst>
                                            </p:cTn>
                                            <p:tgtEl>
                                              <p:spTgt spid="19468"/>
                                            </p:tgtEl>
                                            <p:attrNameLst>
                                              <p:attrName>style.visibility</p:attrName>
                                            </p:attrNameLst>
                                          </p:cBhvr>
                                          <p:to>
                                            <p:strVal val="visible"/>
                                          </p:to>
                                        </p:set>
                                        <p:anim calcmode="lin" valueType="num">
                                          <p:cBhvr additive="base">
                                            <p:cTn id="35" dur="800" fill="hold"/>
                                            <p:tgtEl>
                                              <p:spTgt spid="19468"/>
                                            </p:tgtEl>
                                            <p:attrNameLst>
                                              <p:attrName>ppt_x</p:attrName>
                                            </p:attrNameLst>
                                          </p:cBhvr>
                                          <p:tavLst>
                                            <p:tav tm="0">
                                              <p:val>
                                                <p:strVal val="0-#ppt_w/2"/>
                                              </p:val>
                                            </p:tav>
                                            <p:tav tm="100000">
                                              <p:val>
                                                <p:strVal val="#ppt_x"/>
                                              </p:val>
                                            </p:tav>
                                          </p:tavLst>
                                        </p:anim>
                                        <p:anim calcmode="lin" valueType="num">
                                          <p:cBhvr additive="base">
                                            <p:cTn id="36" dur="800" fill="hold"/>
                                            <p:tgtEl>
                                              <p:spTgt spid="19468"/>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1400"/>
                                      </p:stCondLst>
                                      <p:childTnLst>
                                        <p:set>
                                          <p:cBhvr>
                                            <p:cTn id="38" dur="1" fill="hold">
                                              <p:stCondLst>
                                                <p:cond delay="0"/>
                                              </p:stCondLst>
                                            </p:cTn>
                                            <p:tgtEl>
                                              <p:spTgt spid="19466"/>
                                            </p:tgtEl>
                                            <p:attrNameLst>
                                              <p:attrName>style.visibility</p:attrName>
                                            </p:attrNameLst>
                                          </p:cBhvr>
                                          <p:to>
                                            <p:strVal val="visible"/>
                                          </p:to>
                                        </p:set>
                                        <p:anim calcmode="lin" valueType="num">
                                          <p:cBhvr additive="base">
                                            <p:cTn id="39" dur="800" fill="hold"/>
                                            <p:tgtEl>
                                              <p:spTgt spid="19466"/>
                                            </p:tgtEl>
                                            <p:attrNameLst>
                                              <p:attrName>ppt_x</p:attrName>
                                            </p:attrNameLst>
                                          </p:cBhvr>
                                          <p:tavLst>
                                            <p:tav tm="0">
                                              <p:val>
                                                <p:strVal val="1+#ppt_w/2"/>
                                              </p:val>
                                            </p:tav>
                                            <p:tav tm="100000">
                                              <p:val>
                                                <p:strVal val="#ppt_x"/>
                                              </p:val>
                                            </p:tav>
                                          </p:tavLst>
                                        </p:anim>
                                        <p:anim calcmode="lin" valueType="num">
                                          <p:cBhvr additive="base">
                                            <p:cTn id="40" dur="800" fill="hold"/>
                                            <p:tgtEl>
                                              <p:spTgt spid="194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63" grpId="0"/>
          <p:bldP spid="19464" grpId="0"/>
          <p:bldP spid="19465" grpId="0"/>
          <p:bldP spid="19466" grpId="0"/>
          <p:bldP spid="19467" grpId="0"/>
          <p:bldP spid="19468" grpId="0"/>
          <p:bldP spid="19469" grpId="0"/>
          <p:bldP spid="19470"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
        <p:nvSpPr>
          <p:cNvPr id="43" name="Freeform 42"/>
          <p:cNvSpPr/>
          <p:nvPr/>
        </p:nvSpPr>
        <p:spPr>
          <a:xfrm>
            <a:off x="2990500" y="3117399"/>
            <a:ext cx="2223446" cy="1107346"/>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cs typeface="+mn-ea"/>
              <a:sym typeface="+mn-lt"/>
            </a:endParaRPr>
          </a:p>
        </p:txBody>
      </p:sp>
      <p:sp>
        <p:nvSpPr>
          <p:cNvPr id="44" name="Freeform 43"/>
          <p:cNvSpPr/>
          <p:nvPr/>
        </p:nvSpPr>
        <p:spPr>
          <a:xfrm flipV="1">
            <a:off x="1051117" y="2010053"/>
            <a:ext cx="2223446" cy="1107346"/>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chemeClr val="bg1">
                  <a:lumMod val="65000"/>
                </a:schemeClr>
              </a:solidFill>
              <a:cs typeface="+mn-ea"/>
              <a:sym typeface="+mn-lt"/>
            </a:endParaRPr>
          </a:p>
        </p:txBody>
      </p:sp>
      <p:sp>
        <p:nvSpPr>
          <p:cNvPr id="49" name="Freeform 48"/>
          <p:cNvSpPr/>
          <p:nvPr/>
        </p:nvSpPr>
        <p:spPr>
          <a:xfrm>
            <a:off x="6869267" y="3117399"/>
            <a:ext cx="2223446" cy="1107346"/>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cs typeface="+mn-ea"/>
              <a:sym typeface="+mn-lt"/>
            </a:endParaRPr>
          </a:p>
        </p:txBody>
      </p:sp>
      <p:sp>
        <p:nvSpPr>
          <p:cNvPr id="70" name="Freeform 69"/>
          <p:cNvSpPr/>
          <p:nvPr/>
        </p:nvSpPr>
        <p:spPr>
          <a:xfrm flipV="1">
            <a:off x="4929884" y="2010053"/>
            <a:ext cx="2223446" cy="1107346"/>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cs typeface="+mn-ea"/>
              <a:sym typeface="+mn-lt"/>
            </a:endParaRPr>
          </a:p>
        </p:txBody>
      </p:sp>
      <p:sp>
        <p:nvSpPr>
          <p:cNvPr id="71" name="Freeform 70"/>
          <p:cNvSpPr/>
          <p:nvPr/>
        </p:nvSpPr>
        <p:spPr>
          <a:xfrm flipV="1">
            <a:off x="8808651" y="2010053"/>
            <a:ext cx="2223446" cy="1107346"/>
          </a:xfrm>
          <a:custGeom>
            <a:avLst/>
            <a:gdLst>
              <a:gd name="connsiteX0" fmla="*/ 0 w 2223735"/>
              <a:gd name="connsiteY0" fmla="*/ 0 h 1107346"/>
              <a:gd name="connsiteX1" fmla="*/ 280086 w 2223735"/>
              <a:gd name="connsiteY1" fmla="*/ 0 h 1107346"/>
              <a:gd name="connsiteX2" fmla="*/ 284141 w 2223735"/>
              <a:gd name="connsiteY2" fmla="*/ 80308 h 1107346"/>
              <a:gd name="connsiteX3" fmla="*/ 1111867 w 2223735"/>
              <a:gd name="connsiteY3" fmla="*/ 827260 h 1107346"/>
              <a:gd name="connsiteX4" fmla="*/ 1939593 w 2223735"/>
              <a:gd name="connsiteY4" fmla="*/ 80308 h 1107346"/>
              <a:gd name="connsiteX5" fmla="*/ 1943649 w 2223735"/>
              <a:gd name="connsiteY5" fmla="*/ 0 h 1107346"/>
              <a:gd name="connsiteX6" fmla="*/ 2223735 w 2223735"/>
              <a:gd name="connsiteY6" fmla="*/ 0 h 1107346"/>
              <a:gd name="connsiteX7" fmla="*/ 2218233 w 2223735"/>
              <a:gd name="connsiteY7" fmla="*/ 108945 h 1107346"/>
              <a:gd name="connsiteX8" fmla="*/ 1111867 w 2223735"/>
              <a:gd name="connsiteY8" fmla="*/ 1107346 h 1107346"/>
              <a:gd name="connsiteX9" fmla="*/ 5501 w 2223735"/>
              <a:gd name="connsiteY9" fmla="*/ 108945 h 110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3735" h="1107346">
                <a:moveTo>
                  <a:pt x="0" y="0"/>
                </a:moveTo>
                <a:lnTo>
                  <a:pt x="280086" y="0"/>
                </a:lnTo>
                <a:lnTo>
                  <a:pt x="284141" y="80308"/>
                </a:lnTo>
                <a:cubicBezTo>
                  <a:pt x="326749" y="499860"/>
                  <a:pt x="681074" y="827260"/>
                  <a:pt x="1111867" y="827260"/>
                </a:cubicBezTo>
                <a:cubicBezTo>
                  <a:pt x="1542661" y="827260"/>
                  <a:pt x="1896986" y="499860"/>
                  <a:pt x="1939593" y="80308"/>
                </a:cubicBezTo>
                <a:lnTo>
                  <a:pt x="1943649" y="0"/>
                </a:lnTo>
                <a:lnTo>
                  <a:pt x="2223735" y="0"/>
                </a:lnTo>
                <a:lnTo>
                  <a:pt x="2218233" y="108945"/>
                </a:lnTo>
                <a:cubicBezTo>
                  <a:pt x="2161282" y="669732"/>
                  <a:pt x="1687680" y="1107346"/>
                  <a:pt x="1111867" y="1107346"/>
                </a:cubicBezTo>
                <a:cubicBezTo>
                  <a:pt x="536055" y="1107346"/>
                  <a:pt x="62452" y="669732"/>
                  <a:pt x="5501" y="108945"/>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cs typeface="+mn-ea"/>
              <a:sym typeface="+mn-lt"/>
            </a:endParaRPr>
          </a:p>
        </p:txBody>
      </p:sp>
      <p:sp>
        <p:nvSpPr>
          <p:cNvPr id="72" name="Text Placeholder 32"/>
          <p:cNvSpPr txBox="1">
            <a:spLocks/>
          </p:cNvSpPr>
          <p:nvPr/>
        </p:nvSpPr>
        <p:spPr>
          <a:xfrm>
            <a:off x="1335179" y="3706157"/>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900" dirty="0">
                <a:solidFill>
                  <a:srgbClr val="7F7F7F"/>
                </a:solidFill>
                <a:latin typeface="+mn-lt"/>
                <a:cs typeface="+mn-ea"/>
                <a:sym typeface="+mn-lt"/>
              </a:rPr>
              <a:t>单击此处添加副标题或详细文本描述</a:t>
            </a:r>
            <a:r>
              <a:rPr lang="en-US" sz="900" dirty="0">
                <a:solidFill>
                  <a:srgbClr val="7F7F7F"/>
                </a:solidFill>
                <a:latin typeface="+mn-lt"/>
                <a:cs typeface="+mn-ea"/>
                <a:sym typeface="+mn-lt"/>
              </a:rPr>
              <a:t>.</a:t>
            </a:r>
          </a:p>
        </p:txBody>
      </p:sp>
      <p:sp>
        <p:nvSpPr>
          <p:cNvPr id="73" name="Text Placeholder 33"/>
          <p:cNvSpPr txBox="1">
            <a:spLocks/>
          </p:cNvSpPr>
          <p:nvPr/>
        </p:nvSpPr>
        <p:spPr>
          <a:xfrm>
            <a:off x="1335180" y="3515710"/>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chemeClr val="accent5"/>
                </a:solidFill>
                <a:latin typeface="+mn-lt"/>
                <a:cs typeface="+mn-ea"/>
                <a:sym typeface="+mn-lt"/>
              </a:rPr>
              <a:t>创意策略</a:t>
            </a:r>
            <a:endParaRPr lang="en-AU" sz="1200" dirty="0">
              <a:solidFill>
                <a:schemeClr val="accent5"/>
              </a:solidFill>
              <a:latin typeface="+mn-lt"/>
              <a:cs typeface="+mn-ea"/>
              <a:sym typeface="+mn-lt"/>
            </a:endParaRPr>
          </a:p>
        </p:txBody>
      </p:sp>
      <p:sp>
        <p:nvSpPr>
          <p:cNvPr id="74" name="Oval 73"/>
          <p:cNvSpPr>
            <a:spLocks noChangeAspect="1"/>
          </p:cNvSpPr>
          <p:nvPr/>
        </p:nvSpPr>
        <p:spPr>
          <a:xfrm>
            <a:off x="1884281" y="2835088"/>
            <a:ext cx="551920" cy="5519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AU" dirty="0">
                <a:solidFill>
                  <a:schemeClr val="bg1"/>
                </a:solidFill>
                <a:cs typeface="+mn-ea"/>
                <a:sym typeface="+mn-lt"/>
              </a:rPr>
              <a:t>1</a:t>
            </a:r>
          </a:p>
        </p:txBody>
      </p:sp>
      <p:sp>
        <p:nvSpPr>
          <p:cNvPr id="75" name="Oval 74"/>
          <p:cNvSpPr>
            <a:spLocks noChangeAspect="1"/>
          </p:cNvSpPr>
          <p:nvPr/>
        </p:nvSpPr>
        <p:spPr>
          <a:xfrm>
            <a:off x="3824854" y="2835088"/>
            <a:ext cx="551920" cy="5519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bg1"/>
                </a:solidFill>
                <a:cs typeface="+mn-ea"/>
                <a:sym typeface="+mn-lt"/>
              </a:rPr>
              <a:t>2</a:t>
            </a:r>
          </a:p>
        </p:txBody>
      </p:sp>
      <p:sp>
        <p:nvSpPr>
          <p:cNvPr id="76" name="Oval 75"/>
          <p:cNvSpPr>
            <a:spLocks noChangeAspect="1"/>
          </p:cNvSpPr>
          <p:nvPr/>
        </p:nvSpPr>
        <p:spPr>
          <a:xfrm>
            <a:off x="5772340" y="2835088"/>
            <a:ext cx="551920" cy="55199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en-AU" dirty="0">
                <a:solidFill>
                  <a:srgbClr val="FFFFFF"/>
                </a:solidFill>
                <a:cs typeface="+mn-ea"/>
                <a:sym typeface="+mn-lt"/>
              </a:rPr>
              <a:t>3</a:t>
            </a:r>
            <a:endParaRPr lang="en-US" dirty="0">
              <a:cs typeface="+mn-ea"/>
              <a:sym typeface="+mn-lt"/>
            </a:endParaRPr>
          </a:p>
        </p:txBody>
      </p:sp>
      <p:sp>
        <p:nvSpPr>
          <p:cNvPr id="77" name="Oval 76"/>
          <p:cNvSpPr>
            <a:spLocks noChangeAspect="1"/>
          </p:cNvSpPr>
          <p:nvPr/>
        </p:nvSpPr>
        <p:spPr>
          <a:xfrm>
            <a:off x="7698336" y="2835088"/>
            <a:ext cx="551920" cy="55199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AU" dirty="0">
                <a:solidFill>
                  <a:schemeClr val="bg1"/>
                </a:solidFill>
                <a:cs typeface="+mn-ea"/>
                <a:sym typeface="+mn-lt"/>
              </a:rPr>
              <a:t>4</a:t>
            </a:r>
            <a:endParaRPr lang="en-US" dirty="0">
              <a:solidFill>
                <a:schemeClr val="bg1"/>
              </a:solidFill>
              <a:cs typeface="+mn-ea"/>
              <a:sym typeface="+mn-lt"/>
            </a:endParaRPr>
          </a:p>
        </p:txBody>
      </p:sp>
      <p:sp>
        <p:nvSpPr>
          <p:cNvPr id="78" name="Oval 77"/>
          <p:cNvSpPr>
            <a:spLocks noChangeAspect="1"/>
          </p:cNvSpPr>
          <p:nvPr/>
        </p:nvSpPr>
        <p:spPr>
          <a:xfrm>
            <a:off x="9652123" y="2835088"/>
            <a:ext cx="551920" cy="55199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AU" dirty="0">
                <a:solidFill>
                  <a:srgbClr val="FFFFFF"/>
                </a:solidFill>
                <a:cs typeface="+mn-ea"/>
                <a:sym typeface="+mn-lt"/>
              </a:rPr>
              <a:t>5</a:t>
            </a:r>
            <a:endParaRPr lang="en-US" dirty="0">
              <a:cs typeface="+mn-ea"/>
              <a:sym typeface="+mn-lt"/>
            </a:endParaRPr>
          </a:p>
        </p:txBody>
      </p:sp>
      <p:sp>
        <p:nvSpPr>
          <p:cNvPr id="79" name="Text Placeholder 32"/>
          <p:cNvSpPr txBox="1">
            <a:spLocks/>
          </p:cNvSpPr>
          <p:nvPr/>
        </p:nvSpPr>
        <p:spPr>
          <a:xfrm>
            <a:off x="5207439" y="3706157"/>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80" name="Text Placeholder 33"/>
          <p:cNvSpPr txBox="1">
            <a:spLocks/>
          </p:cNvSpPr>
          <p:nvPr/>
        </p:nvSpPr>
        <p:spPr>
          <a:xfrm>
            <a:off x="5207440" y="3515710"/>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chemeClr val="accent5"/>
                </a:solidFill>
                <a:latin typeface="+mn-lt"/>
                <a:cs typeface="+mn-ea"/>
                <a:sym typeface="+mn-lt"/>
              </a:rPr>
              <a:t>概念策略</a:t>
            </a:r>
            <a:endParaRPr lang="en-AU" sz="1200" dirty="0">
              <a:solidFill>
                <a:schemeClr val="accent5"/>
              </a:solidFill>
              <a:latin typeface="+mn-lt"/>
              <a:cs typeface="+mn-ea"/>
              <a:sym typeface="+mn-lt"/>
            </a:endParaRPr>
          </a:p>
        </p:txBody>
      </p:sp>
      <p:sp>
        <p:nvSpPr>
          <p:cNvPr id="81" name="Text Placeholder 32"/>
          <p:cNvSpPr txBox="1">
            <a:spLocks/>
          </p:cNvSpPr>
          <p:nvPr/>
        </p:nvSpPr>
        <p:spPr>
          <a:xfrm>
            <a:off x="9074503" y="3706157"/>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82" name="Text Placeholder 33"/>
          <p:cNvSpPr txBox="1">
            <a:spLocks/>
          </p:cNvSpPr>
          <p:nvPr/>
        </p:nvSpPr>
        <p:spPr>
          <a:xfrm>
            <a:off x="9074504" y="3515710"/>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chemeClr val="accent5"/>
                </a:solidFill>
                <a:latin typeface="+mn-lt"/>
                <a:cs typeface="+mn-ea"/>
                <a:sym typeface="+mn-lt"/>
              </a:rPr>
              <a:t>数据分析</a:t>
            </a:r>
            <a:endParaRPr lang="en-AU" sz="1200" dirty="0">
              <a:solidFill>
                <a:schemeClr val="accent5"/>
              </a:solidFill>
              <a:latin typeface="+mn-lt"/>
              <a:cs typeface="+mn-ea"/>
              <a:sym typeface="+mn-lt"/>
            </a:endParaRPr>
          </a:p>
        </p:txBody>
      </p:sp>
      <p:sp>
        <p:nvSpPr>
          <p:cNvPr id="83" name="Text Placeholder 32"/>
          <p:cNvSpPr txBox="1">
            <a:spLocks/>
          </p:cNvSpPr>
          <p:nvPr/>
        </p:nvSpPr>
        <p:spPr>
          <a:xfrm>
            <a:off x="3279760" y="2282659"/>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84" name="Text Placeholder 33"/>
          <p:cNvSpPr txBox="1">
            <a:spLocks/>
          </p:cNvSpPr>
          <p:nvPr/>
        </p:nvSpPr>
        <p:spPr>
          <a:xfrm>
            <a:off x="3279761" y="2092212"/>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chemeClr val="accent5"/>
                </a:solidFill>
                <a:latin typeface="+mn-lt"/>
                <a:cs typeface="+mn-ea"/>
                <a:sym typeface="+mn-lt"/>
              </a:rPr>
              <a:t>桌面应用</a:t>
            </a:r>
            <a:endParaRPr lang="en-AU" sz="1200" dirty="0">
              <a:solidFill>
                <a:schemeClr val="accent5"/>
              </a:solidFill>
              <a:latin typeface="+mn-lt"/>
              <a:cs typeface="+mn-ea"/>
              <a:sym typeface="+mn-lt"/>
            </a:endParaRPr>
          </a:p>
        </p:txBody>
      </p:sp>
      <p:sp>
        <p:nvSpPr>
          <p:cNvPr id="85" name="Text Placeholder 32"/>
          <p:cNvSpPr txBox="1">
            <a:spLocks/>
          </p:cNvSpPr>
          <p:nvPr/>
        </p:nvSpPr>
        <p:spPr>
          <a:xfrm>
            <a:off x="7152020" y="2282659"/>
            <a:ext cx="1650125" cy="42087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86" name="Text Placeholder 33"/>
          <p:cNvSpPr txBox="1">
            <a:spLocks/>
          </p:cNvSpPr>
          <p:nvPr/>
        </p:nvSpPr>
        <p:spPr>
          <a:xfrm>
            <a:off x="7152021" y="2092212"/>
            <a:ext cx="1650123"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US" sz="1200" dirty="0">
                <a:solidFill>
                  <a:schemeClr val="accent5"/>
                </a:solidFill>
                <a:latin typeface="+mn-lt"/>
                <a:cs typeface="+mn-ea"/>
                <a:sym typeface="+mn-lt"/>
              </a:rPr>
              <a:t>市场策略</a:t>
            </a:r>
            <a:endParaRPr lang="en-AU" sz="1200" dirty="0">
              <a:solidFill>
                <a:schemeClr val="accent5"/>
              </a:solidFill>
              <a:latin typeface="+mn-lt"/>
              <a:cs typeface="+mn-ea"/>
              <a:sym typeface="+mn-lt"/>
            </a:endParaRPr>
          </a:p>
        </p:txBody>
      </p:sp>
      <p:sp>
        <p:nvSpPr>
          <p:cNvPr id="87" name="Oval 86"/>
          <p:cNvSpPr>
            <a:spLocks noChangeAspect="1"/>
          </p:cNvSpPr>
          <p:nvPr/>
        </p:nvSpPr>
        <p:spPr>
          <a:xfrm>
            <a:off x="1341180" y="5025814"/>
            <a:ext cx="179977" cy="18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8" name="Text Placeholder 32"/>
          <p:cNvSpPr txBox="1">
            <a:spLocks/>
          </p:cNvSpPr>
          <p:nvPr/>
        </p:nvSpPr>
        <p:spPr>
          <a:xfrm>
            <a:off x="1659976" y="5199624"/>
            <a:ext cx="1321561" cy="3822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89" name="Text Placeholder 33"/>
          <p:cNvSpPr txBox="1">
            <a:spLocks/>
          </p:cNvSpPr>
          <p:nvPr/>
        </p:nvSpPr>
        <p:spPr>
          <a:xfrm>
            <a:off x="1659978" y="5009177"/>
            <a:ext cx="1321559"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100" dirty="0">
                <a:solidFill>
                  <a:schemeClr val="accent5"/>
                </a:solidFill>
                <a:latin typeface="+mn-lt"/>
                <a:cs typeface="+mn-ea"/>
                <a:sym typeface="+mn-lt"/>
              </a:rPr>
              <a:t>产品特征</a:t>
            </a:r>
            <a:r>
              <a:rPr lang="en-AU" sz="1100" dirty="0">
                <a:solidFill>
                  <a:schemeClr val="accent5"/>
                </a:solidFill>
                <a:latin typeface="+mn-lt"/>
                <a:cs typeface="+mn-ea"/>
                <a:sym typeface="+mn-lt"/>
              </a:rPr>
              <a:t> 01</a:t>
            </a:r>
          </a:p>
        </p:txBody>
      </p:sp>
      <p:sp>
        <p:nvSpPr>
          <p:cNvPr id="90" name="Oval 89"/>
          <p:cNvSpPr>
            <a:spLocks noChangeAspect="1"/>
          </p:cNvSpPr>
          <p:nvPr/>
        </p:nvSpPr>
        <p:spPr>
          <a:xfrm>
            <a:off x="3308871" y="5019750"/>
            <a:ext cx="179977" cy="180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91" name="Text Placeholder 32"/>
          <p:cNvSpPr txBox="1">
            <a:spLocks/>
          </p:cNvSpPr>
          <p:nvPr/>
        </p:nvSpPr>
        <p:spPr>
          <a:xfrm>
            <a:off x="3627667" y="5193560"/>
            <a:ext cx="1321561" cy="3822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92" name="Text Placeholder 33"/>
          <p:cNvSpPr txBox="1">
            <a:spLocks/>
          </p:cNvSpPr>
          <p:nvPr/>
        </p:nvSpPr>
        <p:spPr>
          <a:xfrm>
            <a:off x="3627669" y="5003113"/>
            <a:ext cx="1321559"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100" dirty="0">
                <a:solidFill>
                  <a:schemeClr val="accent5"/>
                </a:solidFill>
                <a:latin typeface="+mn-lt"/>
                <a:cs typeface="+mn-ea"/>
                <a:sym typeface="+mn-lt"/>
              </a:rPr>
              <a:t>产品特征</a:t>
            </a:r>
            <a:r>
              <a:rPr lang="en-AU" sz="1100" dirty="0">
                <a:solidFill>
                  <a:schemeClr val="accent5"/>
                </a:solidFill>
                <a:latin typeface="+mn-lt"/>
                <a:cs typeface="+mn-ea"/>
                <a:sym typeface="+mn-lt"/>
              </a:rPr>
              <a:t> 02</a:t>
            </a:r>
          </a:p>
        </p:txBody>
      </p:sp>
      <p:sp>
        <p:nvSpPr>
          <p:cNvPr id="93" name="Oval 92"/>
          <p:cNvSpPr>
            <a:spLocks noChangeAspect="1"/>
          </p:cNvSpPr>
          <p:nvPr/>
        </p:nvSpPr>
        <p:spPr>
          <a:xfrm>
            <a:off x="7244249" y="5019179"/>
            <a:ext cx="179977" cy="18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94" name="Text Placeholder 32"/>
          <p:cNvSpPr txBox="1">
            <a:spLocks/>
          </p:cNvSpPr>
          <p:nvPr/>
        </p:nvSpPr>
        <p:spPr>
          <a:xfrm>
            <a:off x="7563045" y="5192989"/>
            <a:ext cx="1321561" cy="3822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95" name="Text Placeholder 33"/>
          <p:cNvSpPr txBox="1">
            <a:spLocks/>
          </p:cNvSpPr>
          <p:nvPr/>
        </p:nvSpPr>
        <p:spPr>
          <a:xfrm>
            <a:off x="7563047" y="5002542"/>
            <a:ext cx="1321559"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100" dirty="0">
                <a:solidFill>
                  <a:schemeClr val="accent5"/>
                </a:solidFill>
                <a:latin typeface="+mn-lt"/>
                <a:cs typeface="+mn-ea"/>
                <a:sym typeface="+mn-lt"/>
              </a:rPr>
              <a:t>产品特征</a:t>
            </a:r>
            <a:r>
              <a:rPr lang="en-AU" sz="1100" dirty="0">
                <a:solidFill>
                  <a:schemeClr val="accent5"/>
                </a:solidFill>
                <a:latin typeface="+mn-lt"/>
                <a:cs typeface="+mn-ea"/>
                <a:sym typeface="+mn-lt"/>
              </a:rPr>
              <a:t> 04</a:t>
            </a:r>
          </a:p>
        </p:txBody>
      </p:sp>
      <p:sp>
        <p:nvSpPr>
          <p:cNvPr id="96" name="Oval 95"/>
          <p:cNvSpPr>
            <a:spLocks noChangeAspect="1"/>
          </p:cNvSpPr>
          <p:nvPr/>
        </p:nvSpPr>
        <p:spPr>
          <a:xfrm>
            <a:off x="9210466" y="5035933"/>
            <a:ext cx="179977" cy="180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97" name="Text Placeholder 32"/>
          <p:cNvSpPr txBox="1">
            <a:spLocks/>
          </p:cNvSpPr>
          <p:nvPr/>
        </p:nvSpPr>
        <p:spPr>
          <a:xfrm>
            <a:off x="9529262" y="5209743"/>
            <a:ext cx="1321561" cy="3822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98" name="Text Placeholder 33"/>
          <p:cNvSpPr txBox="1">
            <a:spLocks/>
          </p:cNvSpPr>
          <p:nvPr/>
        </p:nvSpPr>
        <p:spPr>
          <a:xfrm>
            <a:off x="9529264" y="5019296"/>
            <a:ext cx="1321559"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100" dirty="0">
                <a:solidFill>
                  <a:schemeClr val="accent5"/>
                </a:solidFill>
                <a:latin typeface="+mn-lt"/>
                <a:cs typeface="+mn-ea"/>
                <a:sym typeface="+mn-lt"/>
              </a:rPr>
              <a:t>产品特征</a:t>
            </a:r>
            <a:r>
              <a:rPr lang="en-AU" sz="1100" dirty="0">
                <a:solidFill>
                  <a:schemeClr val="accent5"/>
                </a:solidFill>
                <a:latin typeface="+mn-lt"/>
                <a:cs typeface="+mn-ea"/>
                <a:sym typeface="+mn-lt"/>
              </a:rPr>
              <a:t> 05</a:t>
            </a:r>
          </a:p>
        </p:txBody>
      </p:sp>
      <p:sp>
        <p:nvSpPr>
          <p:cNvPr id="99" name="Oval 98"/>
          <p:cNvSpPr>
            <a:spLocks noChangeAspect="1"/>
          </p:cNvSpPr>
          <p:nvPr/>
        </p:nvSpPr>
        <p:spPr>
          <a:xfrm>
            <a:off x="5276561" y="5019750"/>
            <a:ext cx="179977" cy="18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00" name="Text Placeholder 32"/>
          <p:cNvSpPr txBox="1">
            <a:spLocks/>
          </p:cNvSpPr>
          <p:nvPr/>
        </p:nvSpPr>
        <p:spPr>
          <a:xfrm>
            <a:off x="5595357" y="5193560"/>
            <a:ext cx="1321561" cy="3822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900" dirty="0">
                <a:solidFill>
                  <a:srgbClr val="7F7F7F"/>
                </a:solidFill>
                <a:latin typeface="+mn-lt"/>
                <a:cs typeface="+mn-ea"/>
                <a:sym typeface="+mn-lt"/>
              </a:rPr>
              <a:t>单击此处添加副标题或详细文本描述</a:t>
            </a:r>
            <a:endParaRPr lang="en-US" sz="900" dirty="0">
              <a:solidFill>
                <a:srgbClr val="7F7F7F"/>
              </a:solidFill>
              <a:latin typeface="+mn-lt"/>
              <a:cs typeface="+mn-ea"/>
              <a:sym typeface="+mn-lt"/>
            </a:endParaRPr>
          </a:p>
        </p:txBody>
      </p:sp>
      <p:sp>
        <p:nvSpPr>
          <p:cNvPr id="101" name="Text Placeholder 33"/>
          <p:cNvSpPr txBox="1">
            <a:spLocks/>
          </p:cNvSpPr>
          <p:nvPr/>
        </p:nvSpPr>
        <p:spPr>
          <a:xfrm>
            <a:off x="5595359" y="5003113"/>
            <a:ext cx="1321559"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100" dirty="0">
                <a:solidFill>
                  <a:schemeClr val="accent5"/>
                </a:solidFill>
                <a:latin typeface="+mn-lt"/>
                <a:cs typeface="+mn-ea"/>
                <a:sym typeface="+mn-lt"/>
              </a:rPr>
              <a:t>产品特征</a:t>
            </a:r>
            <a:r>
              <a:rPr lang="en-AU" sz="1100" dirty="0">
                <a:solidFill>
                  <a:schemeClr val="accent5"/>
                </a:solidFill>
                <a:latin typeface="+mn-lt"/>
                <a:cs typeface="+mn-ea"/>
                <a:sym typeface="+mn-lt"/>
              </a:rPr>
              <a:t> 03</a:t>
            </a:r>
          </a:p>
        </p:txBody>
      </p:sp>
    </p:spTree>
    <p:extLst>
      <p:ext uri="{BB962C8B-B14F-4D97-AF65-F5344CB8AC3E}">
        <p14:creationId xmlns:p14="http://schemas.microsoft.com/office/powerpoint/2010/main" val="26412821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5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4"/>
                                        </p:tgtEl>
                                        <p:attrNameLst>
                                          <p:attrName>style.visibility</p:attrName>
                                        </p:attrNameLst>
                                      </p:cBhvr>
                                      <p:to>
                                        <p:strVal val="visible"/>
                                      </p:to>
                                    </p:set>
                                    <p:animEffect transition="in" filter="fade">
                                      <p:cBhvr>
                                        <p:cTn id="12" dur="500"/>
                                        <p:tgtEl>
                                          <p:spTgt spid="7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3"/>
                                        </p:tgtEl>
                                        <p:attrNameLst>
                                          <p:attrName>style.visibility</p:attrName>
                                        </p:attrNameLst>
                                      </p:cBhvr>
                                      <p:to>
                                        <p:strVal val="visible"/>
                                      </p:to>
                                    </p:set>
                                    <p:animEffect transition="in" filter="fade">
                                      <p:cBhvr>
                                        <p:cTn id="15" dur="500"/>
                                        <p:tgtEl>
                                          <p:spTgt spid="7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2"/>
                                        </p:tgtEl>
                                        <p:attrNameLst>
                                          <p:attrName>style.visibility</p:attrName>
                                        </p:attrNameLst>
                                      </p:cBhvr>
                                      <p:to>
                                        <p:strVal val="visible"/>
                                      </p:to>
                                    </p:set>
                                    <p:animEffect transition="in" filter="fade">
                                      <p:cBhvr>
                                        <p:cTn id="18" dur="500"/>
                                        <p:tgtEl>
                                          <p:spTgt spid="72"/>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wipe(left)">
                                      <p:cBhvr>
                                        <p:cTn id="23" dur="500"/>
                                        <p:tgtEl>
                                          <p:spTgt spid="4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75"/>
                                        </p:tgtEl>
                                        <p:attrNameLst>
                                          <p:attrName>style.visibility</p:attrName>
                                        </p:attrNameLst>
                                      </p:cBhvr>
                                      <p:to>
                                        <p:strVal val="visible"/>
                                      </p:to>
                                    </p:set>
                                    <p:animEffect transition="in" filter="fade">
                                      <p:cBhvr>
                                        <p:cTn id="28" dur="500"/>
                                        <p:tgtEl>
                                          <p:spTgt spid="7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83"/>
                                        </p:tgtEl>
                                        <p:attrNameLst>
                                          <p:attrName>style.visibility</p:attrName>
                                        </p:attrNameLst>
                                      </p:cBhvr>
                                      <p:to>
                                        <p:strVal val="visible"/>
                                      </p:to>
                                    </p:set>
                                    <p:animEffect transition="in" filter="fade">
                                      <p:cBhvr>
                                        <p:cTn id="31" dur="500"/>
                                        <p:tgtEl>
                                          <p:spTgt spid="8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84"/>
                                        </p:tgtEl>
                                        <p:attrNameLst>
                                          <p:attrName>style.visibility</p:attrName>
                                        </p:attrNameLst>
                                      </p:cBhvr>
                                      <p:to>
                                        <p:strVal val="visible"/>
                                      </p:to>
                                    </p:set>
                                    <p:animEffect transition="in" filter="fade">
                                      <p:cBhvr>
                                        <p:cTn id="34" dur="500"/>
                                        <p:tgtEl>
                                          <p:spTgt spid="84"/>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70"/>
                                        </p:tgtEl>
                                        <p:attrNameLst>
                                          <p:attrName>style.visibility</p:attrName>
                                        </p:attrNameLst>
                                      </p:cBhvr>
                                      <p:to>
                                        <p:strVal val="visible"/>
                                      </p:to>
                                    </p:set>
                                    <p:animEffect transition="in" filter="wipe(left)">
                                      <p:cBhvr>
                                        <p:cTn id="39" dur="500"/>
                                        <p:tgtEl>
                                          <p:spTgt spid="70"/>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76"/>
                                        </p:tgtEl>
                                        <p:attrNameLst>
                                          <p:attrName>style.visibility</p:attrName>
                                        </p:attrNameLst>
                                      </p:cBhvr>
                                      <p:to>
                                        <p:strVal val="visible"/>
                                      </p:to>
                                    </p:set>
                                    <p:animEffect transition="in" filter="fade">
                                      <p:cBhvr>
                                        <p:cTn id="44" dur="500"/>
                                        <p:tgtEl>
                                          <p:spTgt spid="76"/>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80"/>
                                        </p:tgtEl>
                                        <p:attrNameLst>
                                          <p:attrName>style.visibility</p:attrName>
                                        </p:attrNameLst>
                                      </p:cBhvr>
                                      <p:to>
                                        <p:strVal val="visible"/>
                                      </p:to>
                                    </p:set>
                                    <p:animEffect transition="in" filter="fade">
                                      <p:cBhvr>
                                        <p:cTn id="47" dur="500"/>
                                        <p:tgtEl>
                                          <p:spTgt spid="8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79"/>
                                        </p:tgtEl>
                                        <p:attrNameLst>
                                          <p:attrName>style.visibility</p:attrName>
                                        </p:attrNameLst>
                                      </p:cBhvr>
                                      <p:to>
                                        <p:strVal val="visible"/>
                                      </p:to>
                                    </p:set>
                                    <p:animEffect transition="in" filter="fade">
                                      <p:cBhvr>
                                        <p:cTn id="50" dur="500"/>
                                        <p:tgtEl>
                                          <p:spTgt spid="79"/>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grpId="0" nodeType="clickEffect">
                                  <p:stCondLst>
                                    <p:cond delay="0"/>
                                  </p:stCondLst>
                                  <p:childTnLst>
                                    <p:set>
                                      <p:cBhvr>
                                        <p:cTn id="54" dur="1" fill="hold">
                                          <p:stCondLst>
                                            <p:cond delay="0"/>
                                          </p:stCondLst>
                                        </p:cTn>
                                        <p:tgtEl>
                                          <p:spTgt spid="49"/>
                                        </p:tgtEl>
                                        <p:attrNameLst>
                                          <p:attrName>style.visibility</p:attrName>
                                        </p:attrNameLst>
                                      </p:cBhvr>
                                      <p:to>
                                        <p:strVal val="visible"/>
                                      </p:to>
                                    </p:set>
                                    <p:animEffect transition="in" filter="wipe(left)">
                                      <p:cBhvr>
                                        <p:cTn id="55" dur="500"/>
                                        <p:tgtEl>
                                          <p:spTgt spid="49"/>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77"/>
                                        </p:tgtEl>
                                        <p:attrNameLst>
                                          <p:attrName>style.visibility</p:attrName>
                                        </p:attrNameLst>
                                      </p:cBhvr>
                                      <p:to>
                                        <p:strVal val="visible"/>
                                      </p:to>
                                    </p:set>
                                    <p:animEffect transition="in" filter="fade">
                                      <p:cBhvr>
                                        <p:cTn id="60" dur="500"/>
                                        <p:tgtEl>
                                          <p:spTgt spid="77"/>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85"/>
                                        </p:tgtEl>
                                        <p:attrNameLst>
                                          <p:attrName>style.visibility</p:attrName>
                                        </p:attrNameLst>
                                      </p:cBhvr>
                                      <p:to>
                                        <p:strVal val="visible"/>
                                      </p:to>
                                    </p:set>
                                    <p:animEffect transition="in" filter="fade">
                                      <p:cBhvr>
                                        <p:cTn id="63" dur="500"/>
                                        <p:tgtEl>
                                          <p:spTgt spid="85"/>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86"/>
                                        </p:tgtEl>
                                        <p:attrNameLst>
                                          <p:attrName>style.visibility</p:attrName>
                                        </p:attrNameLst>
                                      </p:cBhvr>
                                      <p:to>
                                        <p:strVal val="visible"/>
                                      </p:to>
                                    </p:set>
                                    <p:animEffect transition="in" filter="fade">
                                      <p:cBhvr>
                                        <p:cTn id="66" dur="500"/>
                                        <p:tgtEl>
                                          <p:spTgt spid="86"/>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8" fill="hold" grpId="0" nodeType="clickEffect">
                                  <p:stCondLst>
                                    <p:cond delay="0"/>
                                  </p:stCondLst>
                                  <p:childTnLst>
                                    <p:set>
                                      <p:cBhvr>
                                        <p:cTn id="70" dur="1" fill="hold">
                                          <p:stCondLst>
                                            <p:cond delay="0"/>
                                          </p:stCondLst>
                                        </p:cTn>
                                        <p:tgtEl>
                                          <p:spTgt spid="71"/>
                                        </p:tgtEl>
                                        <p:attrNameLst>
                                          <p:attrName>style.visibility</p:attrName>
                                        </p:attrNameLst>
                                      </p:cBhvr>
                                      <p:to>
                                        <p:strVal val="visible"/>
                                      </p:to>
                                    </p:set>
                                    <p:animEffect transition="in" filter="wipe(left)">
                                      <p:cBhvr>
                                        <p:cTn id="71" dur="500"/>
                                        <p:tgtEl>
                                          <p:spTgt spid="71"/>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78"/>
                                        </p:tgtEl>
                                        <p:attrNameLst>
                                          <p:attrName>style.visibility</p:attrName>
                                        </p:attrNameLst>
                                      </p:cBhvr>
                                      <p:to>
                                        <p:strVal val="visible"/>
                                      </p:to>
                                    </p:set>
                                    <p:animEffect transition="in" filter="fade">
                                      <p:cBhvr>
                                        <p:cTn id="76" dur="500"/>
                                        <p:tgtEl>
                                          <p:spTgt spid="7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82"/>
                                        </p:tgtEl>
                                        <p:attrNameLst>
                                          <p:attrName>style.visibility</p:attrName>
                                        </p:attrNameLst>
                                      </p:cBhvr>
                                      <p:to>
                                        <p:strVal val="visible"/>
                                      </p:to>
                                    </p:set>
                                    <p:animEffect transition="in" filter="fade">
                                      <p:cBhvr>
                                        <p:cTn id="79" dur="500"/>
                                        <p:tgtEl>
                                          <p:spTgt spid="82"/>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81"/>
                                        </p:tgtEl>
                                        <p:attrNameLst>
                                          <p:attrName>style.visibility</p:attrName>
                                        </p:attrNameLst>
                                      </p:cBhvr>
                                      <p:to>
                                        <p:strVal val="visible"/>
                                      </p:to>
                                    </p:set>
                                    <p:animEffect transition="in" filter="fade">
                                      <p:cBhvr>
                                        <p:cTn id="82" dur="500"/>
                                        <p:tgtEl>
                                          <p:spTgt spid="81"/>
                                        </p:tgtEl>
                                      </p:cBhvr>
                                    </p:animEffect>
                                  </p:childTnLst>
                                </p:cTn>
                              </p:par>
                            </p:childTnLst>
                          </p:cTn>
                        </p:par>
                      </p:childTnLst>
                    </p:cTn>
                  </p:par>
                  <p:par>
                    <p:cTn id="83" fill="hold">
                      <p:stCondLst>
                        <p:cond delay="indefinite"/>
                      </p:stCondLst>
                      <p:childTnLst>
                        <p:par>
                          <p:cTn id="84" fill="hold">
                            <p:stCondLst>
                              <p:cond delay="0"/>
                            </p:stCondLst>
                            <p:childTnLst>
                              <p:par>
                                <p:cTn id="85" presetID="14" presetClass="entr" presetSubtype="10" fill="hold" grpId="0" nodeType="clickEffect">
                                  <p:stCondLst>
                                    <p:cond delay="0"/>
                                  </p:stCondLst>
                                  <p:childTnLst>
                                    <p:set>
                                      <p:cBhvr>
                                        <p:cTn id="86" dur="1" fill="hold">
                                          <p:stCondLst>
                                            <p:cond delay="0"/>
                                          </p:stCondLst>
                                        </p:cTn>
                                        <p:tgtEl>
                                          <p:spTgt spid="87"/>
                                        </p:tgtEl>
                                        <p:attrNameLst>
                                          <p:attrName>style.visibility</p:attrName>
                                        </p:attrNameLst>
                                      </p:cBhvr>
                                      <p:to>
                                        <p:strVal val="visible"/>
                                      </p:to>
                                    </p:set>
                                    <p:animEffect transition="in" filter="randombar(horizontal)">
                                      <p:cBhvr>
                                        <p:cTn id="87" dur="500"/>
                                        <p:tgtEl>
                                          <p:spTgt spid="87"/>
                                        </p:tgtEl>
                                      </p:cBhvr>
                                    </p:animEffect>
                                  </p:childTnLst>
                                </p:cTn>
                              </p:par>
                              <p:par>
                                <p:cTn id="88" presetID="14" presetClass="entr" presetSubtype="10" fill="hold" grpId="0" nodeType="withEffect">
                                  <p:stCondLst>
                                    <p:cond delay="0"/>
                                  </p:stCondLst>
                                  <p:childTnLst>
                                    <p:set>
                                      <p:cBhvr>
                                        <p:cTn id="89" dur="1" fill="hold">
                                          <p:stCondLst>
                                            <p:cond delay="0"/>
                                          </p:stCondLst>
                                        </p:cTn>
                                        <p:tgtEl>
                                          <p:spTgt spid="88"/>
                                        </p:tgtEl>
                                        <p:attrNameLst>
                                          <p:attrName>style.visibility</p:attrName>
                                        </p:attrNameLst>
                                      </p:cBhvr>
                                      <p:to>
                                        <p:strVal val="visible"/>
                                      </p:to>
                                    </p:set>
                                    <p:animEffect transition="in" filter="randombar(horizontal)">
                                      <p:cBhvr>
                                        <p:cTn id="90" dur="500"/>
                                        <p:tgtEl>
                                          <p:spTgt spid="88"/>
                                        </p:tgtEl>
                                      </p:cBhvr>
                                    </p:animEffect>
                                  </p:childTnLst>
                                </p:cTn>
                              </p:par>
                              <p:par>
                                <p:cTn id="91" presetID="14" presetClass="entr" presetSubtype="10" fill="hold" grpId="0" nodeType="withEffect">
                                  <p:stCondLst>
                                    <p:cond delay="0"/>
                                  </p:stCondLst>
                                  <p:childTnLst>
                                    <p:set>
                                      <p:cBhvr>
                                        <p:cTn id="92" dur="1" fill="hold">
                                          <p:stCondLst>
                                            <p:cond delay="0"/>
                                          </p:stCondLst>
                                        </p:cTn>
                                        <p:tgtEl>
                                          <p:spTgt spid="89"/>
                                        </p:tgtEl>
                                        <p:attrNameLst>
                                          <p:attrName>style.visibility</p:attrName>
                                        </p:attrNameLst>
                                      </p:cBhvr>
                                      <p:to>
                                        <p:strVal val="visible"/>
                                      </p:to>
                                    </p:set>
                                    <p:animEffect transition="in" filter="randombar(horizontal)">
                                      <p:cBhvr>
                                        <p:cTn id="93" dur="500"/>
                                        <p:tgtEl>
                                          <p:spTgt spid="89"/>
                                        </p:tgtEl>
                                      </p:cBhvr>
                                    </p:animEffect>
                                  </p:childTnLst>
                                </p:cTn>
                              </p:par>
                              <p:par>
                                <p:cTn id="94" presetID="14" presetClass="entr" presetSubtype="10" fill="hold" grpId="0" nodeType="withEffect">
                                  <p:stCondLst>
                                    <p:cond delay="0"/>
                                  </p:stCondLst>
                                  <p:childTnLst>
                                    <p:set>
                                      <p:cBhvr>
                                        <p:cTn id="95" dur="1" fill="hold">
                                          <p:stCondLst>
                                            <p:cond delay="0"/>
                                          </p:stCondLst>
                                        </p:cTn>
                                        <p:tgtEl>
                                          <p:spTgt spid="90"/>
                                        </p:tgtEl>
                                        <p:attrNameLst>
                                          <p:attrName>style.visibility</p:attrName>
                                        </p:attrNameLst>
                                      </p:cBhvr>
                                      <p:to>
                                        <p:strVal val="visible"/>
                                      </p:to>
                                    </p:set>
                                    <p:animEffect transition="in" filter="randombar(horizontal)">
                                      <p:cBhvr>
                                        <p:cTn id="96" dur="500"/>
                                        <p:tgtEl>
                                          <p:spTgt spid="90"/>
                                        </p:tgtEl>
                                      </p:cBhvr>
                                    </p:animEffect>
                                  </p:childTnLst>
                                </p:cTn>
                              </p:par>
                              <p:par>
                                <p:cTn id="97" presetID="14" presetClass="entr" presetSubtype="10" fill="hold" grpId="0" nodeType="withEffect">
                                  <p:stCondLst>
                                    <p:cond delay="0"/>
                                  </p:stCondLst>
                                  <p:childTnLst>
                                    <p:set>
                                      <p:cBhvr>
                                        <p:cTn id="98" dur="1" fill="hold">
                                          <p:stCondLst>
                                            <p:cond delay="0"/>
                                          </p:stCondLst>
                                        </p:cTn>
                                        <p:tgtEl>
                                          <p:spTgt spid="91"/>
                                        </p:tgtEl>
                                        <p:attrNameLst>
                                          <p:attrName>style.visibility</p:attrName>
                                        </p:attrNameLst>
                                      </p:cBhvr>
                                      <p:to>
                                        <p:strVal val="visible"/>
                                      </p:to>
                                    </p:set>
                                    <p:animEffect transition="in" filter="randombar(horizontal)">
                                      <p:cBhvr>
                                        <p:cTn id="99" dur="500"/>
                                        <p:tgtEl>
                                          <p:spTgt spid="91"/>
                                        </p:tgtEl>
                                      </p:cBhvr>
                                    </p:animEffect>
                                  </p:childTnLst>
                                </p:cTn>
                              </p:par>
                              <p:par>
                                <p:cTn id="100" presetID="14" presetClass="entr" presetSubtype="10" fill="hold" grpId="0" nodeType="withEffect">
                                  <p:stCondLst>
                                    <p:cond delay="0"/>
                                  </p:stCondLst>
                                  <p:childTnLst>
                                    <p:set>
                                      <p:cBhvr>
                                        <p:cTn id="101" dur="1" fill="hold">
                                          <p:stCondLst>
                                            <p:cond delay="0"/>
                                          </p:stCondLst>
                                        </p:cTn>
                                        <p:tgtEl>
                                          <p:spTgt spid="92"/>
                                        </p:tgtEl>
                                        <p:attrNameLst>
                                          <p:attrName>style.visibility</p:attrName>
                                        </p:attrNameLst>
                                      </p:cBhvr>
                                      <p:to>
                                        <p:strVal val="visible"/>
                                      </p:to>
                                    </p:set>
                                    <p:animEffect transition="in" filter="randombar(horizontal)">
                                      <p:cBhvr>
                                        <p:cTn id="102" dur="500"/>
                                        <p:tgtEl>
                                          <p:spTgt spid="92"/>
                                        </p:tgtEl>
                                      </p:cBhvr>
                                    </p:animEffect>
                                  </p:childTnLst>
                                </p:cTn>
                              </p:par>
                              <p:par>
                                <p:cTn id="103" presetID="14" presetClass="entr" presetSubtype="10" fill="hold" grpId="0" nodeType="withEffect">
                                  <p:stCondLst>
                                    <p:cond delay="0"/>
                                  </p:stCondLst>
                                  <p:childTnLst>
                                    <p:set>
                                      <p:cBhvr>
                                        <p:cTn id="104" dur="1" fill="hold">
                                          <p:stCondLst>
                                            <p:cond delay="0"/>
                                          </p:stCondLst>
                                        </p:cTn>
                                        <p:tgtEl>
                                          <p:spTgt spid="93"/>
                                        </p:tgtEl>
                                        <p:attrNameLst>
                                          <p:attrName>style.visibility</p:attrName>
                                        </p:attrNameLst>
                                      </p:cBhvr>
                                      <p:to>
                                        <p:strVal val="visible"/>
                                      </p:to>
                                    </p:set>
                                    <p:animEffect transition="in" filter="randombar(horizontal)">
                                      <p:cBhvr>
                                        <p:cTn id="105" dur="500"/>
                                        <p:tgtEl>
                                          <p:spTgt spid="93"/>
                                        </p:tgtEl>
                                      </p:cBhvr>
                                    </p:animEffect>
                                  </p:childTnLst>
                                </p:cTn>
                              </p:par>
                              <p:par>
                                <p:cTn id="106" presetID="14" presetClass="entr" presetSubtype="10" fill="hold" grpId="0" nodeType="withEffect">
                                  <p:stCondLst>
                                    <p:cond delay="0"/>
                                  </p:stCondLst>
                                  <p:childTnLst>
                                    <p:set>
                                      <p:cBhvr>
                                        <p:cTn id="107" dur="1" fill="hold">
                                          <p:stCondLst>
                                            <p:cond delay="0"/>
                                          </p:stCondLst>
                                        </p:cTn>
                                        <p:tgtEl>
                                          <p:spTgt spid="94"/>
                                        </p:tgtEl>
                                        <p:attrNameLst>
                                          <p:attrName>style.visibility</p:attrName>
                                        </p:attrNameLst>
                                      </p:cBhvr>
                                      <p:to>
                                        <p:strVal val="visible"/>
                                      </p:to>
                                    </p:set>
                                    <p:animEffect transition="in" filter="randombar(horizontal)">
                                      <p:cBhvr>
                                        <p:cTn id="108" dur="500"/>
                                        <p:tgtEl>
                                          <p:spTgt spid="94"/>
                                        </p:tgtEl>
                                      </p:cBhvr>
                                    </p:animEffect>
                                  </p:childTnLst>
                                </p:cTn>
                              </p:par>
                              <p:par>
                                <p:cTn id="109" presetID="14" presetClass="entr" presetSubtype="10" fill="hold" grpId="0" nodeType="withEffect">
                                  <p:stCondLst>
                                    <p:cond delay="0"/>
                                  </p:stCondLst>
                                  <p:childTnLst>
                                    <p:set>
                                      <p:cBhvr>
                                        <p:cTn id="110" dur="1" fill="hold">
                                          <p:stCondLst>
                                            <p:cond delay="0"/>
                                          </p:stCondLst>
                                        </p:cTn>
                                        <p:tgtEl>
                                          <p:spTgt spid="95"/>
                                        </p:tgtEl>
                                        <p:attrNameLst>
                                          <p:attrName>style.visibility</p:attrName>
                                        </p:attrNameLst>
                                      </p:cBhvr>
                                      <p:to>
                                        <p:strVal val="visible"/>
                                      </p:to>
                                    </p:set>
                                    <p:animEffect transition="in" filter="randombar(horizontal)">
                                      <p:cBhvr>
                                        <p:cTn id="111" dur="500"/>
                                        <p:tgtEl>
                                          <p:spTgt spid="95"/>
                                        </p:tgtEl>
                                      </p:cBhvr>
                                    </p:animEffect>
                                  </p:childTnLst>
                                </p:cTn>
                              </p:par>
                              <p:par>
                                <p:cTn id="112" presetID="14" presetClass="entr" presetSubtype="10" fill="hold" grpId="0" nodeType="withEffect">
                                  <p:stCondLst>
                                    <p:cond delay="0"/>
                                  </p:stCondLst>
                                  <p:childTnLst>
                                    <p:set>
                                      <p:cBhvr>
                                        <p:cTn id="113" dur="1" fill="hold">
                                          <p:stCondLst>
                                            <p:cond delay="0"/>
                                          </p:stCondLst>
                                        </p:cTn>
                                        <p:tgtEl>
                                          <p:spTgt spid="96"/>
                                        </p:tgtEl>
                                        <p:attrNameLst>
                                          <p:attrName>style.visibility</p:attrName>
                                        </p:attrNameLst>
                                      </p:cBhvr>
                                      <p:to>
                                        <p:strVal val="visible"/>
                                      </p:to>
                                    </p:set>
                                    <p:animEffect transition="in" filter="randombar(horizontal)">
                                      <p:cBhvr>
                                        <p:cTn id="114" dur="500"/>
                                        <p:tgtEl>
                                          <p:spTgt spid="96"/>
                                        </p:tgtEl>
                                      </p:cBhvr>
                                    </p:animEffect>
                                  </p:childTnLst>
                                </p:cTn>
                              </p:par>
                              <p:par>
                                <p:cTn id="115" presetID="14" presetClass="entr" presetSubtype="10" fill="hold" grpId="0" nodeType="withEffect">
                                  <p:stCondLst>
                                    <p:cond delay="0"/>
                                  </p:stCondLst>
                                  <p:childTnLst>
                                    <p:set>
                                      <p:cBhvr>
                                        <p:cTn id="116" dur="1" fill="hold">
                                          <p:stCondLst>
                                            <p:cond delay="0"/>
                                          </p:stCondLst>
                                        </p:cTn>
                                        <p:tgtEl>
                                          <p:spTgt spid="97"/>
                                        </p:tgtEl>
                                        <p:attrNameLst>
                                          <p:attrName>style.visibility</p:attrName>
                                        </p:attrNameLst>
                                      </p:cBhvr>
                                      <p:to>
                                        <p:strVal val="visible"/>
                                      </p:to>
                                    </p:set>
                                    <p:animEffect transition="in" filter="randombar(horizontal)">
                                      <p:cBhvr>
                                        <p:cTn id="117" dur="500"/>
                                        <p:tgtEl>
                                          <p:spTgt spid="97"/>
                                        </p:tgtEl>
                                      </p:cBhvr>
                                    </p:animEffect>
                                  </p:childTnLst>
                                </p:cTn>
                              </p:par>
                              <p:par>
                                <p:cTn id="118" presetID="14" presetClass="entr" presetSubtype="10" fill="hold" grpId="0" nodeType="withEffect">
                                  <p:stCondLst>
                                    <p:cond delay="0"/>
                                  </p:stCondLst>
                                  <p:childTnLst>
                                    <p:set>
                                      <p:cBhvr>
                                        <p:cTn id="119" dur="1" fill="hold">
                                          <p:stCondLst>
                                            <p:cond delay="0"/>
                                          </p:stCondLst>
                                        </p:cTn>
                                        <p:tgtEl>
                                          <p:spTgt spid="98"/>
                                        </p:tgtEl>
                                        <p:attrNameLst>
                                          <p:attrName>style.visibility</p:attrName>
                                        </p:attrNameLst>
                                      </p:cBhvr>
                                      <p:to>
                                        <p:strVal val="visible"/>
                                      </p:to>
                                    </p:set>
                                    <p:animEffect transition="in" filter="randombar(horizontal)">
                                      <p:cBhvr>
                                        <p:cTn id="120" dur="500"/>
                                        <p:tgtEl>
                                          <p:spTgt spid="98"/>
                                        </p:tgtEl>
                                      </p:cBhvr>
                                    </p:animEffect>
                                  </p:childTnLst>
                                </p:cTn>
                              </p:par>
                              <p:par>
                                <p:cTn id="121" presetID="14" presetClass="entr" presetSubtype="10" fill="hold" grpId="0" nodeType="withEffect">
                                  <p:stCondLst>
                                    <p:cond delay="0"/>
                                  </p:stCondLst>
                                  <p:childTnLst>
                                    <p:set>
                                      <p:cBhvr>
                                        <p:cTn id="122" dur="1" fill="hold">
                                          <p:stCondLst>
                                            <p:cond delay="0"/>
                                          </p:stCondLst>
                                        </p:cTn>
                                        <p:tgtEl>
                                          <p:spTgt spid="99"/>
                                        </p:tgtEl>
                                        <p:attrNameLst>
                                          <p:attrName>style.visibility</p:attrName>
                                        </p:attrNameLst>
                                      </p:cBhvr>
                                      <p:to>
                                        <p:strVal val="visible"/>
                                      </p:to>
                                    </p:set>
                                    <p:animEffect transition="in" filter="randombar(horizontal)">
                                      <p:cBhvr>
                                        <p:cTn id="123" dur="500"/>
                                        <p:tgtEl>
                                          <p:spTgt spid="99"/>
                                        </p:tgtEl>
                                      </p:cBhvr>
                                    </p:animEffect>
                                  </p:childTnLst>
                                </p:cTn>
                              </p:par>
                              <p:par>
                                <p:cTn id="124" presetID="14" presetClass="entr" presetSubtype="10" fill="hold" grpId="0" nodeType="withEffect">
                                  <p:stCondLst>
                                    <p:cond delay="0"/>
                                  </p:stCondLst>
                                  <p:childTnLst>
                                    <p:set>
                                      <p:cBhvr>
                                        <p:cTn id="125" dur="1" fill="hold">
                                          <p:stCondLst>
                                            <p:cond delay="0"/>
                                          </p:stCondLst>
                                        </p:cTn>
                                        <p:tgtEl>
                                          <p:spTgt spid="100"/>
                                        </p:tgtEl>
                                        <p:attrNameLst>
                                          <p:attrName>style.visibility</p:attrName>
                                        </p:attrNameLst>
                                      </p:cBhvr>
                                      <p:to>
                                        <p:strVal val="visible"/>
                                      </p:to>
                                    </p:set>
                                    <p:animEffect transition="in" filter="randombar(horizontal)">
                                      <p:cBhvr>
                                        <p:cTn id="126" dur="500"/>
                                        <p:tgtEl>
                                          <p:spTgt spid="100"/>
                                        </p:tgtEl>
                                      </p:cBhvr>
                                    </p:animEffect>
                                  </p:childTnLst>
                                </p:cTn>
                              </p:par>
                              <p:par>
                                <p:cTn id="127" presetID="14" presetClass="entr" presetSubtype="10" fill="hold" grpId="0" nodeType="withEffect">
                                  <p:stCondLst>
                                    <p:cond delay="0"/>
                                  </p:stCondLst>
                                  <p:childTnLst>
                                    <p:set>
                                      <p:cBhvr>
                                        <p:cTn id="128" dur="1" fill="hold">
                                          <p:stCondLst>
                                            <p:cond delay="0"/>
                                          </p:stCondLst>
                                        </p:cTn>
                                        <p:tgtEl>
                                          <p:spTgt spid="101"/>
                                        </p:tgtEl>
                                        <p:attrNameLst>
                                          <p:attrName>style.visibility</p:attrName>
                                        </p:attrNameLst>
                                      </p:cBhvr>
                                      <p:to>
                                        <p:strVal val="visible"/>
                                      </p:to>
                                    </p:set>
                                    <p:animEffect transition="in" filter="randombar(horizontal)">
                                      <p:cBhvr>
                                        <p:cTn id="129"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9" grpId="0" animBg="1"/>
      <p:bldP spid="70" grpId="0" animBg="1"/>
      <p:bldP spid="71" grpId="0" animBg="1"/>
      <p:bldP spid="72" grpId="0"/>
      <p:bldP spid="73" grpId="0"/>
      <p:bldP spid="74" grpId="0" animBg="1"/>
      <p:bldP spid="75" grpId="0" animBg="1"/>
      <p:bldP spid="76" grpId="0" animBg="1"/>
      <p:bldP spid="77" grpId="0" animBg="1"/>
      <p:bldP spid="78" grpId="0" animBg="1"/>
      <p:bldP spid="79" grpId="0"/>
      <p:bldP spid="80" grpId="0"/>
      <p:bldP spid="81" grpId="0"/>
      <p:bldP spid="82" grpId="0"/>
      <p:bldP spid="83" grpId="0"/>
      <p:bldP spid="84" grpId="0"/>
      <p:bldP spid="85" grpId="0"/>
      <p:bldP spid="86" grpId="0"/>
      <p:bldP spid="87" grpId="0" animBg="1"/>
      <p:bldP spid="88" grpId="0"/>
      <p:bldP spid="89" grpId="0"/>
      <p:bldP spid="90" grpId="0" animBg="1"/>
      <p:bldP spid="91" grpId="0"/>
      <p:bldP spid="92" grpId="0"/>
      <p:bldP spid="93" grpId="0" animBg="1"/>
      <p:bldP spid="94" grpId="0"/>
      <p:bldP spid="95" grpId="0"/>
      <p:bldP spid="96" grpId="0" animBg="1"/>
      <p:bldP spid="97" grpId="0"/>
      <p:bldP spid="98" grpId="0"/>
      <p:bldP spid="99" grpId="0" animBg="1"/>
      <p:bldP spid="100" grpId="0"/>
      <p:bldP spid="10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graphicFrame>
        <p:nvGraphicFramePr>
          <p:cNvPr id="54" name="Chart 53"/>
          <p:cNvGraphicFramePr/>
          <p:nvPr>
            <p:extLst/>
          </p:nvPr>
        </p:nvGraphicFramePr>
        <p:xfrm>
          <a:off x="1321423" y="1555735"/>
          <a:ext cx="9549157" cy="2992582"/>
        </p:xfrm>
        <a:graphic>
          <a:graphicData uri="http://schemas.openxmlformats.org/drawingml/2006/chart">
            <c:chart xmlns:c="http://schemas.openxmlformats.org/drawingml/2006/chart" xmlns:r="http://schemas.openxmlformats.org/officeDocument/2006/relationships" r:id="rId3"/>
          </a:graphicData>
        </a:graphic>
      </p:graphicFrame>
      <p:sp>
        <p:nvSpPr>
          <p:cNvPr id="57" name="Text Placeholder 32"/>
          <p:cNvSpPr txBox="1">
            <a:spLocks/>
          </p:cNvSpPr>
          <p:nvPr/>
        </p:nvSpPr>
        <p:spPr>
          <a:xfrm>
            <a:off x="2372882" y="5272677"/>
            <a:ext cx="1879467" cy="528733"/>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58" name="Text Placeholder 33"/>
          <p:cNvSpPr txBox="1">
            <a:spLocks/>
          </p:cNvSpPr>
          <p:nvPr/>
        </p:nvSpPr>
        <p:spPr>
          <a:xfrm>
            <a:off x="2372884" y="5059755"/>
            <a:ext cx="1464110" cy="23021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b="1" dirty="0">
                <a:solidFill>
                  <a:schemeClr val="accent5"/>
                </a:solidFill>
                <a:latin typeface="+mn-lt"/>
                <a:cs typeface="+mn-ea"/>
                <a:sym typeface="+mn-lt"/>
              </a:rPr>
              <a:t>市场策略</a:t>
            </a:r>
            <a:endParaRPr lang="en-AU" sz="1200" dirty="0">
              <a:solidFill>
                <a:schemeClr val="accent5"/>
              </a:solidFill>
              <a:latin typeface="+mn-lt"/>
              <a:cs typeface="+mn-ea"/>
              <a:sym typeface="+mn-lt"/>
            </a:endParaRPr>
          </a:p>
        </p:txBody>
      </p:sp>
      <p:sp>
        <p:nvSpPr>
          <p:cNvPr id="61" name="Text Placeholder 32"/>
          <p:cNvSpPr txBox="1">
            <a:spLocks/>
          </p:cNvSpPr>
          <p:nvPr/>
        </p:nvSpPr>
        <p:spPr>
          <a:xfrm>
            <a:off x="5452181" y="5272677"/>
            <a:ext cx="1879467" cy="528733"/>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62" name="Text Placeholder 33"/>
          <p:cNvSpPr txBox="1">
            <a:spLocks/>
          </p:cNvSpPr>
          <p:nvPr/>
        </p:nvSpPr>
        <p:spPr>
          <a:xfrm>
            <a:off x="5452183" y="5059755"/>
            <a:ext cx="1464110" cy="23021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b="1" dirty="0">
                <a:solidFill>
                  <a:schemeClr val="accent5"/>
                </a:solidFill>
                <a:latin typeface="+mn-lt"/>
                <a:cs typeface="+mn-ea"/>
                <a:sym typeface="+mn-lt"/>
              </a:rPr>
              <a:t>系统设置</a:t>
            </a:r>
            <a:endParaRPr lang="en-AU" sz="1200" dirty="0">
              <a:solidFill>
                <a:schemeClr val="accent5"/>
              </a:solidFill>
              <a:latin typeface="+mn-lt"/>
              <a:cs typeface="+mn-ea"/>
              <a:sym typeface="+mn-lt"/>
            </a:endParaRPr>
          </a:p>
        </p:txBody>
      </p:sp>
      <p:sp>
        <p:nvSpPr>
          <p:cNvPr id="65" name="Text Placeholder 32"/>
          <p:cNvSpPr txBox="1">
            <a:spLocks/>
          </p:cNvSpPr>
          <p:nvPr/>
        </p:nvSpPr>
        <p:spPr>
          <a:xfrm>
            <a:off x="8564338" y="5272677"/>
            <a:ext cx="1879467" cy="528733"/>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900" dirty="0">
                <a:solidFill>
                  <a:srgbClr val="7F7F7F"/>
                </a:solidFill>
                <a:latin typeface="+mn-lt"/>
                <a:cs typeface="+mn-ea"/>
                <a:sym typeface="+mn-lt"/>
              </a:rPr>
              <a:t>此处添加详细文本描述，建议与标题相关并符合整体语言风格，语言描述尽量简洁生动。</a:t>
            </a:r>
            <a:endParaRPr lang="en-US" sz="900" dirty="0">
              <a:solidFill>
                <a:srgbClr val="7F7F7F"/>
              </a:solidFill>
              <a:latin typeface="+mn-lt"/>
              <a:cs typeface="+mn-ea"/>
              <a:sym typeface="+mn-lt"/>
            </a:endParaRPr>
          </a:p>
        </p:txBody>
      </p:sp>
      <p:sp>
        <p:nvSpPr>
          <p:cNvPr id="66" name="Text Placeholder 33"/>
          <p:cNvSpPr txBox="1">
            <a:spLocks/>
          </p:cNvSpPr>
          <p:nvPr/>
        </p:nvSpPr>
        <p:spPr>
          <a:xfrm>
            <a:off x="8564340" y="5059755"/>
            <a:ext cx="1464110" cy="23021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200" b="1" dirty="0">
                <a:solidFill>
                  <a:schemeClr val="accent5"/>
                </a:solidFill>
                <a:latin typeface="+mn-lt"/>
                <a:cs typeface="+mn-ea"/>
                <a:sym typeface="+mn-lt"/>
              </a:rPr>
              <a:t>数字化</a:t>
            </a:r>
            <a:endParaRPr lang="en-AU" sz="1200" dirty="0">
              <a:solidFill>
                <a:schemeClr val="accent5"/>
              </a:solidFill>
              <a:latin typeface="+mn-lt"/>
              <a:cs typeface="+mn-ea"/>
              <a:sym typeface="+mn-lt"/>
            </a:endParaRPr>
          </a:p>
        </p:txBody>
      </p:sp>
      <p:sp>
        <p:nvSpPr>
          <p:cNvPr id="16" name="Freeform 142"/>
          <p:cNvSpPr>
            <a:spLocks/>
          </p:cNvSpPr>
          <p:nvPr/>
        </p:nvSpPr>
        <p:spPr bwMode="auto">
          <a:xfrm>
            <a:off x="8116128" y="5034063"/>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7" name="Freeform 149"/>
          <p:cNvSpPr>
            <a:spLocks/>
          </p:cNvSpPr>
          <p:nvPr/>
        </p:nvSpPr>
        <p:spPr bwMode="auto">
          <a:xfrm>
            <a:off x="5036825" y="5006227"/>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8" name="Freeform 116"/>
          <p:cNvSpPr>
            <a:spLocks noEditPoints="1"/>
          </p:cNvSpPr>
          <p:nvPr/>
        </p:nvSpPr>
        <p:spPr bwMode="auto">
          <a:xfrm>
            <a:off x="1892741" y="4981867"/>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p14="http://schemas.microsoft.com/office/powerpoint/2010/main" val="181936169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4">
                                            <p:graphicEl>
                                              <a:chart seriesIdx="-3" categoryIdx="-3" bldStep="gridLegend"/>
                                            </p:graphicEl>
                                          </p:spTgt>
                                        </p:tgtEl>
                                        <p:attrNameLst>
                                          <p:attrName>style.visibility</p:attrName>
                                        </p:attrNameLst>
                                      </p:cBhvr>
                                      <p:to>
                                        <p:strVal val="visible"/>
                                      </p:to>
                                    </p:set>
                                    <p:animEffect transition="in" filter="wipe(left)">
                                      <p:cBhvr>
                                        <p:cTn id="7" dur="500"/>
                                        <p:tgtEl>
                                          <p:spTgt spid="54">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4">
                                            <p:graphicEl>
                                              <a:chart seriesIdx="0" categoryIdx="0" bldStep="ptInSeries"/>
                                            </p:graphicEl>
                                          </p:spTgt>
                                        </p:tgtEl>
                                        <p:attrNameLst>
                                          <p:attrName>style.visibility</p:attrName>
                                        </p:attrNameLst>
                                      </p:cBhvr>
                                      <p:to>
                                        <p:strVal val="visible"/>
                                      </p:to>
                                    </p:set>
                                    <p:animEffect transition="in" filter="wipe(left)">
                                      <p:cBhvr>
                                        <p:cTn id="12" dur="500"/>
                                        <p:tgtEl>
                                          <p:spTgt spid="54">
                                            <p:graphicEl>
                                              <a:chart seriesIdx="0" categoryIdx="0" bldStep="ptIn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4">
                                            <p:graphicEl>
                                              <a:chart seriesIdx="0" categoryIdx="1" bldStep="ptInSeries"/>
                                            </p:graphicEl>
                                          </p:spTgt>
                                        </p:tgtEl>
                                        <p:attrNameLst>
                                          <p:attrName>style.visibility</p:attrName>
                                        </p:attrNameLst>
                                      </p:cBhvr>
                                      <p:to>
                                        <p:strVal val="visible"/>
                                      </p:to>
                                    </p:set>
                                    <p:animEffect transition="in" filter="wipe(left)">
                                      <p:cBhvr>
                                        <p:cTn id="17" dur="500"/>
                                        <p:tgtEl>
                                          <p:spTgt spid="54">
                                            <p:graphicEl>
                                              <a:chart seriesIdx="0" categoryIdx="1" bldStep="ptIn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4">
                                            <p:graphicEl>
                                              <a:chart seriesIdx="0" categoryIdx="2" bldStep="ptInSeries"/>
                                            </p:graphicEl>
                                          </p:spTgt>
                                        </p:tgtEl>
                                        <p:attrNameLst>
                                          <p:attrName>style.visibility</p:attrName>
                                        </p:attrNameLst>
                                      </p:cBhvr>
                                      <p:to>
                                        <p:strVal val="visible"/>
                                      </p:to>
                                    </p:set>
                                    <p:animEffect transition="in" filter="wipe(left)">
                                      <p:cBhvr>
                                        <p:cTn id="22" dur="500"/>
                                        <p:tgtEl>
                                          <p:spTgt spid="54">
                                            <p:graphicEl>
                                              <a:chart seriesIdx="0" categoryIdx="2" bldStep="ptInSeries"/>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54">
                                            <p:graphicEl>
                                              <a:chart seriesIdx="0" categoryIdx="3" bldStep="ptInSeries"/>
                                            </p:graphicEl>
                                          </p:spTgt>
                                        </p:tgtEl>
                                        <p:attrNameLst>
                                          <p:attrName>style.visibility</p:attrName>
                                        </p:attrNameLst>
                                      </p:cBhvr>
                                      <p:to>
                                        <p:strVal val="visible"/>
                                      </p:to>
                                    </p:set>
                                    <p:animEffect transition="in" filter="wipe(left)">
                                      <p:cBhvr>
                                        <p:cTn id="27" dur="500"/>
                                        <p:tgtEl>
                                          <p:spTgt spid="54">
                                            <p:graphicEl>
                                              <a:chart seriesIdx="0" categoryIdx="3" bldStep="ptInSeries"/>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4">
                                            <p:graphicEl>
                                              <a:chart seriesIdx="1" categoryIdx="0" bldStep="ptInSeries"/>
                                            </p:graphicEl>
                                          </p:spTgt>
                                        </p:tgtEl>
                                        <p:attrNameLst>
                                          <p:attrName>style.visibility</p:attrName>
                                        </p:attrNameLst>
                                      </p:cBhvr>
                                      <p:to>
                                        <p:strVal val="visible"/>
                                      </p:to>
                                    </p:set>
                                    <p:animEffect transition="in" filter="wipe(left)">
                                      <p:cBhvr>
                                        <p:cTn id="32" dur="500"/>
                                        <p:tgtEl>
                                          <p:spTgt spid="54">
                                            <p:graphicEl>
                                              <a:chart seriesIdx="1" categoryIdx="0" bldStep="ptInSeries"/>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54">
                                            <p:graphicEl>
                                              <a:chart seriesIdx="1" categoryIdx="1" bldStep="ptInSeries"/>
                                            </p:graphicEl>
                                          </p:spTgt>
                                        </p:tgtEl>
                                        <p:attrNameLst>
                                          <p:attrName>style.visibility</p:attrName>
                                        </p:attrNameLst>
                                      </p:cBhvr>
                                      <p:to>
                                        <p:strVal val="visible"/>
                                      </p:to>
                                    </p:set>
                                    <p:animEffect transition="in" filter="wipe(left)">
                                      <p:cBhvr>
                                        <p:cTn id="37" dur="500"/>
                                        <p:tgtEl>
                                          <p:spTgt spid="54">
                                            <p:graphicEl>
                                              <a:chart seriesIdx="1" categoryIdx="1" bldStep="ptInSeries"/>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54">
                                            <p:graphicEl>
                                              <a:chart seriesIdx="1" categoryIdx="2" bldStep="ptInSeries"/>
                                            </p:graphicEl>
                                          </p:spTgt>
                                        </p:tgtEl>
                                        <p:attrNameLst>
                                          <p:attrName>style.visibility</p:attrName>
                                        </p:attrNameLst>
                                      </p:cBhvr>
                                      <p:to>
                                        <p:strVal val="visible"/>
                                      </p:to>
                                    </p:set>
                                    <p:animEffect transition="in" filter="wipe(left)">
                                      <p:cBhvr>
                                        <p:cTn id="42" dur="500"/>
                                        <p:tgtEl>
                                          <p:spTgt spid="54">
                                            <p:graphicEl>
                                              <a:chart seriesIdx="1" categoryIdx="2" bldStep="ptInSeries"/>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54">
                                            <p:graphicEl>
                                              <a:chart seriesIdx="1" categoryIdx="3" bldStep="ptInSeries"/>
                                            </p:graphicEl>
                                          </p:spTgt>
                                        </p:tgtEl>
                                        <p:attrNameLst>
                                          <p:attrName>style.visibility</p:attrName>
                                        </p:attrNameLst>
                                      </p:cBhvr>
                                      <p:to>
                                        <p:strVal val="visible"/>
                                      </p:to>
                                    </p:set>
                                    <p:animEffect transition="in" filter="wipe(left)">
                                      <p:cBhvr>
                                        <p:cTn id="47" dur="500"/>
                                        <p:tgtEl>
                                          <p:spTgt spid="54">
                                            <p:graphicEl>
                                              <a:chart seriesIdx="1" categoryIdx="3" bldStep="ptInSeries"/>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54">
                                            <p:graphicEl>
                                              <a:chart seriesIdx="2" categoryIdx="0" bldStep="ptInSeries"/>
                                            </p:graphicEl>
                                          </p:spTgt>
                                        </p:tgtEl>
                                        <p:attrNameLst>
                                          <p:attrName>style.visibility</p:attrName>
                                        </p:attrNameLst>
                                      </p:cBhvr>
                                      <p:to>
                                        <p:strVal val="visible"/>
                                      </p:to>
                                    </p:set>
                                    <p:animEffect transition="in" filter="wipe(left)">
                                      <p:cBhvr>
                                        <p:cTn id="52" dur="500"/>
                                        <p:tgtEl>
                                          <p:spTgt spid="54">
                                            <p:graphicEl>
                                              <a:chart seriesIdx="2" categoryIdx="0" bldStep="ptInSeries"/>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54">
                                            <p:graphicEl>
                                              <a:chart seriesIdx="2" categoryIdx="1" bldStep="ptInSeries"/>
                                            </p:graphicEl>
                                          </p:spTgt>
                                        </p:tgtEl>
                                        <p:attrNameLst>
                                          <p:attrName>style.visibility</p:attrName>
                                        </p:attrNameLst>
                                      </p:cBhvr>
                                      <p:to>
                                        <p:strVal val="visible"/>
                                      </p:to>
                                    </p:set>
                                    <p:animEffect transition="in" filter="wipe(left)">
                                      <p:cBhvr>
                                        <p:cTn id="57" dur="500"/>
                                        <p:tgtEl>
                                          <p:spTgt spid="54">
                                            <p:graphicEl>
                                              <a:chart seriesIdx="2" categoryIdx="1" bldStep="ptInSeries"/>
                                            </p:graphic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grpId="0" nodeType="clickEffect">
                                  <p:stCondLst>
                                    <p:cond delay="0"/>
                                  </p:stCondLst>
                                  <p:childTnLst>
                                    <p:set>
                                      <p:cBhvr>
                                        <p:cTn id="61" dur="1" fill="hold">
                                          <p:stCondLst>
                                            <p:cond delay="0"/>
                                          </p:stCondLst>
                                        </p:cTn>
                                        <p:tgtEl>
                                          <p:spTgt spid="54">
                                            <p:graphicEl>
                                              <a:chart seriesIdx="2" categoryIdx="2" bldStep="ptInSeries"/>
                                            </p:graphicEl>
                                          </p:spTgt>
                                        </p:tgtEl>
                                        <p:attrNameLst>
                                          <p:attrName>style.visibility</p:attrName>
                                        </p:attrNameLst>
                                      </p:cBhvr>
                                      <p:to>
                                        <p:strVal val="visible"/>
                                      </p:to>
                                    </p:set>
                                    <p:animEffect transition="in" filter="wipe(left)">
                                      <p:cBhvr>
                                        <p:cTn id="62" dur="500"/>
                                        <p:tgtEl>
                                          <p:spTgt spid="54">
                                            <p:graphicEl>
                                              <a:chart seriesIdx="2" categoryIdx="2" bldStep="ptInSeries"/>
                                            </p:graphic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54">
                                            <p:graphicEl>
                                              <a:chart seriesIdx="2" categoryIdx="3" bldStep="ptInSeries"/>
                                            </p:graphicEl>
                                          </p:spTgt>
                                        </p:tgtEl>
                                        <p:attrNameLst>
                                          <p:attrName>style.visibility</p:attrName>
                                        </p:attrNameLst>
                                      </p:cBhvr>
                                      <p:to>
                                        <p:strVal val="visible"/>
                                      </p:to>
                                    </p:set>
                                    <p:animEffect transition="in" filter="wipe(left)">
                                      <p:cBhvr>
                                        <p:cTn id="67" dur="500"/>
                                        <p:tgtEl>
                                          <p:spTgt spid="54">
                                            <p:graphicEl>
                                              <a:chart seriesIdx="2" categoryIdx="3" bldStep="ptInSeries"/>
                                            </p:graphicEl>
                                          </p:spTgt>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grpId="0" nodeType="clickEffect">
                                  <p:stCondLst>
                                    <p:cond delay="0"/>
                                  </p:stCondLst>
                                  <p:childTnLst>
                                    <p:set>
                                      <p:cBhvr>
                                        <p:cTn id="71" dur="1" fill="hold">
                                          <p:stCondLst>
                                            <p:cond delay="0"/>
                                          </p:stCondLst>
                                        </p:cTn>
                                        <p:tgtEl>
                                          <p:spTgt spid="54">
                                            <p:graphicEl>
                                              <a:chart seriesIdx="3" categoryIdx="0" bldStep="ptInSeries"/>
                                            </p:graphicEl>
                                          </p:spTgt>
                                        </p:tgtEl>
                                        <p:attrNameLst>
                                          <p:attrName>style.visibility</p:attrName>
                                        </p:attrNameLst>
                                      </p:cBhvr>
                                      <p:to>
                                        <p:strVal val="visible"/>
                                      </p:to>
                                    </p:set>
                                    <p:animEffect transition="in" filter="wipe(left)">
                                      <p:cBhvr>
                                        <p:cTn id="72" dur="500"/>
                                        <p:tgtEl>
                                          <p:spTgt spid="54">
                                            <p:graphicEl>
                                              <a:chart seriesIdx="3" categoryIdx="0" bldStep="ptInSeries"/>
                                            </p:graphicEl>
                                          </p:spTgt>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8" fill="hold" grpId="0" nodeType="clickEffect">
                                  <p:stCondLst>
                                    <p:cond delay="0"/>
                                  </p:stCondLst>
                                  <p:childTnLst>
                                    <p:set>
                                      <p:cBhvr>
                                        <p:cTn id="76" dur="1" fill="hold">
                                          <p:stCondLst>
                                            <p:cond delay="0"/>
                                          </p:stCondLst>
                                        </p:cTn>
                                        <p:tgtEl>
                                          <p:spTgt spid="54">
                                            <p:graphicEl>
                                              <a:chart seriesIdx="3" categoryIdx="1" bldStep="ptInSeries"/>
                                            </p:graphicEl>
                                          </p:spTgt>
                                        </p:tgtEl>
                                        <p:attrNameLst>
                                          <p:attrName>style.visibility</p:attrName>
                                        </p:attrNameLst>
                                      </p:cBhvr>
                                      <p:to>
                                        <p:strVal val="visible"/>
                                      </p:to>
                                    </p:set>
                                    <p:animEffect transition="in" filter="wipe(left)">
                                      <p:cBhvr>
                                        <p:cTn id="77" dur="500"/>
                                        <p:tgtEl>
                                          <p:spTgt spid="54">
                                            <p:graphicEl>
                                              <a:chart seriesIdx="3" categoryIdx="1" bldStep="ptInSeries"/>
                                            </p:graphicEl>
                                          </p:spTgt>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8" fill="hold" grpId="0" nodeType="clickEffect">
                                  <p:stCondLst>
                                    <p:cond delay="0"/>
                                  </p:stCondLst>
                                  <p:childTnLst>
                                    <p:set>
                                      <p:cBhvr>
                                        <p:cTn id="81" dur="1" fill="hold">
                                          <p:stCondLst>
                                            <p:cond delay="0"/>
                                          </p:stCondLst>
                                        </p:cTn>
                                        <p:tgtEl>
                                          <p:spTgt spid="54">
                                            <p:graphicEl>
                                              <a:chart seriesIdx="3" categoryIdx="2" bldStep="ptInSeries"/>
                                            </p:graphicEl>
                                          </p:spTgt>
                                        </p:tgtEl>
                                        <p:attrNameLst>
                                          <p:attrName>style.visibility</p:attrName>
                                        </p:attrNameLst>
                                      </p:cBhvr>
                                      <p:to>
                                        <p:strVal val="visible"/>
                                      </p:to>
                                    </p:set>
                                    <p:animEffect transition="in" filter="wipe(left)">
                                      <p:cBhvr>
                                        <p:cTn id="82" dur="500"/>
                                        <p:tgtEl>
                                          <p:spTgt spid="54">
                                            <p:graphicEl>
                                              <a:chart seriesIdx="3" categoryIdx="2" bldStep="ptInSeries"/>
                                            </p:graphicEl>
                                          </p:spTgt>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8" fill="hold" grpId="0" nodeType="clickEffect">
                                  <p:stCondLst>
                                    <p:cond delay="0"/>
                                  </p:stCondLst>
                                  <p:childTnLst>
                                    <p:set>
                                      <p:cBhvr>
                                        <p:cTn id="86" dur="1" fill="hold">
                                          <p:stCondLst>
                                            <p:cond delay="0"/>
                                          </p:stCondLst>
                                        </p:cTn>
                                        <p:tgtEl>
                                          <p:spTgt spid="54">
                                            <p:graphicEl>
                                              <a:chart seriesIdx="3" categoryIdx="3" bldStep="ptInSeries"/>
                                            </p:graphicEl>
                                          </p:spTgt>
                                        </p:tgtEl>
                                        <p:attrNameLst>
                                          <p:attrName>style.visibility</p:attrName>
                                        </p:attrNameLst>
                                      </p:cBhvr>
                                      <p:to>
                                        <p:strVal val="visible"/>
                                      </p:to>
                                    </p:set>
                                    <p:animEffect transition="in" filter="wipe(left)">
                                      <p:cBhvr>
                                        <p:cTn id="87" dur="500"/>
                                        <p:tgtEl>
                                          <p:spTgt spid="54">
                                            <p:graphicEl>
                                              <a:chart seriesIdx="3" categoryIdx="3" bldStep="ptInSeries"/>
                                            </p:graphicEl>
                                          </p:spTgt>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57"/>
                                        </p:tgtEl>
                                        <p:attrNameLst>
                                          <p:attrName>style.visibility</p:attrName>
                                        </p:attrNameLst>
                                      </p:cBhvr>
                                      <p:to>
                                        <p:strVal val="visible"/>
                                      </p:to>
                                    </p:set>
                                    <p:animEffect transition="in" filter="fade">
                                      <p:cBhvr>
                                        <p:cTn id="90" dur="500"/>
                                        <p:tgtEl>
                                          <p:spTgt spid="57"/>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58"/>
                                        </p:tgtEl>
                                        <p:attrNameLst>
                                          <p:attrName>style.visibility</p:attrName>
                                        </p:attrNameLst>
                                      </p:cBhvr>
                                      <p:to>
                                        <p:strVal val="visible"/>
                                      </p:to>
                                    </p:set>
                                    <p:animEffect transition="in" filter="fade">
                                      <p:cBhvr>
                                        <p:cTn id="93" dur="500"/>
                                        <p:tgtEl>
                                          <p:spTgt spid="58"/>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grpId="0" nodeType="clickEffect">
                                  <p:stCondLst>
                                    <p:cond delay="0"/>
                                  </p:stCondLst>
                                  <p:childTnLst>
                                    <p:set>
                                      <p:cBhvr>
                                        <p:cTn id="97" dur="1" fill="hold">
                                          <p:stCondLst>
                                            <p:cond delay="0"/>
                                          </p:stCondLst>
                                        </p:cTn>
                                        <p:tgtEl>
                                          <p:spTgt spid="62"/>
                                        </p:tgtEl>
                                        <p:attrNameLst>
                                          <p:attrName>style.visibility</p:attrName>
                                        </p:attrNameLst>
                                      </p:cBhvr>
                                      <p:to>
                                        <p:strVal val="visible"/>
                                      </p:to>
                                    </p:set>
                                    <p:animEffect transition="in" filter="fade">
                                      <p:cBhvr>
                                        <p:cTn id="98" dur="500"/>
                                        <p:tgtEl>
                                          <p:spTgt spid="62"/>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61"/>
                                        </p:tgtEl>
                                        <p:attrNameLst>
                                          <p:attrName>style.visibility</p:attrName>
                                        </p:attrNameLst>
                                      </p:cBhvr>
                                      <p:to>
                                        <p:strVal val="visible"/>
                                      </p:to>
                                    </p:set>
                                    <p:animEffect transition="in" filter="fade">
                                      <p:cBhvr>
                                        <p:cTn id="101" dur="500"/>
                                        <p:tgtEl>
                                          <p:spTgt spid="61"/>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65"/>
                                        </p:tgtEl>
                                        <p:attrNameLst>
                                          <p:attrName>style.visibility</p:attrName>
                                        </p:attrNameLst>
                                      </p:cBhvr>
                                      <p:to>
                                        <p:strVal val="visible"/>
                                      </p:to>
                                    </p:set>
                                    <p:animEffect transition="in" filter="fade">
                                      <p:cBhvr>
                                        <p:cTn id="104" dur="500"/>
                                        <p:tgtEl>
                                          <p:spTgt spid="65"/>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66"/>
                                        </p:tgtEl>
                                        <p:attrNameLst>
                                          <p:attrName>style.visibility</p:attrName>
                                        </p:attrNameLst>
                                      </p:cBhvr>
                                      <p:to>
                                        <p:strVal val="visible"/>
                                      </p:to>
                                    </p:set>
                                    <p:animEffect transition="in" filter="fade">
                                      <p:cBhvr>
                                        <p:cTn id="107"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4" grpId="0">
        <p:bldSub>
          <a:bldChart bld="seriesEl"/>
        </p:bldSub>
      </p:bldGraphic>
      <p:bldP spid="57" grpId="0"/>
      <p:bldP spid="58" grpId="0"/>
      <p:bldP spid="61" grpId="0"/>
      <p:bldP spid="62" grpId="0"/>
      <p:bldP spid="65" grpId="0"/>
      <p:bldP spid="6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
        <p:nvSpPr>
          <p:cNvPr id="28" name="TextBox 27"/>
          <p:cNvSpPr txBox="1"/>
          <p:nvPr/>
        </p:nvSpPr>
        <p:spPr>
          <a:xfrm>
            <a:off x="9702944" y="1967251"/>
            <a:ext cx="1767922" cy="215444"/>
          </a:xfrm>
          <a:prstGeom prst="rect">
            <a:avLst/>
          </a:prstGeom>
          <a:noFill/>
        </p:spPr>
        <p:txBody>
          <a:bodyPr wrap="square" lIns="0" tIns="0" rIns="0" bIns="0" rtlCol="0" anchor="ctr">
            <a:spAutoFit/>
          </a:bodyPr>
          <a:lstStyle/>
          <a:p>
            <a:r>
              <a:rPr lang="zh-CN" altLang="en-US" sz="1400" dirty="0">
                <a:solidFill>
                  <a:schemeClr val="accent5"/>
                </a:solidFill>
                <a:cs typeface="+mn-ea"/>
                <a:sym typeface="+mn-lt"/>
              </a:rPr>
              <a:t>员工界面</a:t>
            </a:r>
            <a:endParaRPr lang="en-AU" sz="1400" dirty="0">
              <a:solidFill>
                <a:schemeClr val="accent5"/>
              </a:solidFill>
              <a:cs typeface="+mn-ea"/>
              <a:sym typeface="+mn-lt"/>
            </a:endParaRPr>
          </a:p>
        </p:txBody>
      </p:sp>
      <p:sp>
        <p:nvSpPr>
          <p:cNvPr id="29" name="Text Placeholder 32"/>
          <p:cNvSpPr txBox="1">
            <a:spLocks/>
          </p:cNvSpPr>
          <p:nvPr/>
        </p:nvSpPr>
        <p:spPr>
          <a:xfrm>
            <a:off x="9702946" y="2213460"/>
            <a:ext cx="1655799"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a:t>
            </a:r>
            <a:endParaRPr lang="en-US" sz="900" dirty="0">
              <a:solidFill>
                <a:srgbClr val="7F7F7F"/>
              </a:solidFill>
              <a:latin typeface="+mn-lt"/>
              <a:cs typeface="+mn-ea"/>
              <a:sym typeface="+mn-lt"/>
            </a:endParaRPr>
          </a:p>
        </p:txBody>
      </p:sp>
      <p:sp>
        <p:nvSpPr>
          <p:cNvPr id="30" name="TextBox 29"/>
          <p:cNvSpPr txBox="1"/>
          <p:nvPr/>
        </p:nvSpPr>
        <p:spPr>
          <a:xfrm>
            <a:off x="9702944" y="3316658"/>
            <a:ext cx="1767922" cy="215444"/>
          </a:xfrm>
          <a:prstGeom prst="rect">
            <a:avLst/>
          </a:prstGeom>
          <a:noFill/>
        </p:spPr>
        <p:txBody>
          <a:bodyPr wrap="square" lIns="0" tIns="0" rIns="0" bIns="0" rtlCol="0" anchor="ctr">
            <a:spAutoFit/>
          </a:bodyPr>
          <a:lstStyle/>
          <a:p>
            <a:r>
              <a:rPr lang="zh-CN" altLang="en-US" sz="1400" dirty="0">
                <a:solidFill>
                  <a:schemeClr val="accent6"/>
                </a:solidFill>
                <a:cs typeface="+mn-ea"/>
                <a:sym typeface="+mn-lt"/>
              </a:rPr>
              <a:t>系统保护</a:t>
            </a:r>
            <a:endParaRPr lang="en-AU" sz="1400" dirty="0">
              <a:solidFill>
                <a:schemeClr val="accent6"/>
              </a:solidFill>
              <a:cs typeface="+mn-ea"/>
              <a:sym typeface="+mn-lt"/>
            </a:endParaRPr>
          </a:p>
        </p:txBody>
      </p:sp>
      <p:sp>
        <p:nvSpPr>
          <p:cNvPr id="35" name="Text Placeholder 32"/>
          <p:cNvSpPr txBox="1">
            <a:spLocks/>
          </p:cNvSpPr>
          <p:nvPr/>
        </p:nvSpPr>
        <p:spPr>
          <a:xfrm>
            <a:off x="9702946" y="3562867"/>
            <a:ext cx="1655799"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a:t>
            </a:r>
            <a:endParaRPr lang="en-US" sz="900" dirty="0">
              <a:solidFill>
                <a:srgbClr val="7F7F7F"/>
              </a:solidFill>
              <a:latin typeface="+mn-lt"/>
              <a:cs typeface="+mn-ea"/>
              <a:sym typeface="+mn-lt"/>
            </a:endParaRPr>
          </a:p>
        </p:txBody>
      </p:sp>
      <p:sp>
        <p:nvSpPr>
          <p:cNvPr id="36" name="TextBox 35"/>
          <p:cNvSpPr txBox="1"/>
          <p:nvPr/>
        </p:nvSpPr>
        <p:spPr>
          <a:xfrm>
            <a:off x="9702944" y="4666064"/>
            <a:ext cx="1767922" cy="215444"/>
          </a:xfrm>
          <a:prstGeom prst="rect">
            <a:avLst/>
          </a:prstGeom>
          <a:noFill/>
        </p:spPr>
        <p:txBody>
          <a:bodyPr wrap="square" lIns="0" tIns="0" rIns="0" bIns="0" rtlCol="0" anchor="ctr">
            <a:spAutoFit/>
          </a:bodyPr>
          <a:lstStyle/>
          <a:p>
            <a:r>
              <a:rPr lang="zh-CN" altLang="en-US" sz="1400" dirty="0">
                <a:solidFill>
                  <a:schemeClr val="accent5"/>
                </a:solidFill>
                <a:cs typeface="+mn-ea"/>
                <a:sym typeface="+mn-lt"/>
              </a:rPr>
              <a:t>数据分析</a:t>
            </a:r>
            <a:endParaRPr lang="en-AU" sz="1400" dirty="0">
              <a:solidFill>
                <a:schemeClr val="accent5"/>
              </a:solidFill>
              <a:cs typeface="+mn-ea"/>
              <a:sym typeface="+mn-lt"/>
            </a:endParaRPr>
          </a:p>
        </p:txBody>
      </p:sp>
      <p:sp>
        <p:nvSpPr>
          <p:cNvPr id="45" name="Text Placeholder 32"/>
          <p:cNvSpPr txBox="1">
            <a:spLocks/>
          </p:cNvSpPr>
          <p:nvPr/>
        </p:nvSpPr>
        <p:spPr>
          <a:xfrm>
            <a:off x="9702946" y="4912273"/>
            <a:ext cx="1655799"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a:t>
            </a:r>
            <a:endParaRPr lang="en-US" sz="900" dirty="0">
              <a:solidFill>
                <a:srgbClr val="7F7F7F"/>
              </a:solidFill>
              <a:latin typeface="+mn-lt"/>
              <a:cs typeface="+mn-ea"/>
              <a:sym typeface="+mn-lt"/>
            </a:endParaRPr>
          </a:p>
        </p:txBody>
      </p:sp>
      <p:sp>
        <p:nvSpPr>
          <p:cNvPr id="46" name="Rounded Rectangle 45"/>
          <p:cNvSpPr/>
          <p:nvPr/>
        </p:nvSpPr>
        <p:spPr>
          <a:xfrm>
            <a:off x="8888691" y="1961352"/>
            <a:ext cx="604616" cy="604695"/>
          </a:xfrm>
          <a:prstGeom prst="roundRect">
            <a:avLst>
              <a:gd name="adj" fmla="val 1655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404" dirty="0">
              <a:solidFill>
                <a:schemeClr val="bg1"/>
              </a:solidFill>
              <a:cs typeface="+mn-ea"/>
              <a:sym typeface="+mn-lt"/>
            </a:endParaRPr>
          </a:p>
        </p:txBody>
      </p:sp>
      <p:sp>
        <p:nvSpPr>
          <p:cNvPr id="47" name="Rounded Rectangle 46"/>
          <p:cNvSpPr/>
          <p:nvPr/>
        </p:nvSpPr>
        <p:spPr>
          <a:xfrm>
            <a:off x="8888691" y="3310758"/>
            <a:ext cx="604616" cy="604695"/>
          </a:xfrm>
          <a:prstGeom prst="roundRect">
            <a:avLst>
              <a:gd name="adj" fmla="val 16554"/>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endParaRPr lang="en-US" sz="1600" dirty="0">
              <a:cs typeface="+mn-ea"/>
              <a:sym typeface="+mn-lt"/>
            </a:endParaRPr>
          </a:p>
        </p:txBody>
      </p:sp>
      <p:sp>
        <p:nvSpPr>
          <p:cNvPr id="48" name="Rounded Rectangle 47"/>
          <p:cNvSpPr/>
          <p:nvPr/>
        </p:nvSpPr>
        <p:spPr>
          <a:xfrm>
            <a:off x="8888691" y="4660164"/>
            <a:ext cx="604616" cy="604695"/>
          </a:xfrm>
          <a:prstGeom prst="roundRect">
            <a:avLst>
              <a:gd name="adj" fmla="val 1655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AU" sz="1600" dirty="0">
              <a:solidFill>
                <a:schemeClr val="bg1"/>
              </a:solidFill>
              <a:cs typeface="+mn-ea"/>
              <a:sym typeface="+mn-lt"/>
            </a:endParaRPr>
          </a:p>
        </p:txBody>
      </p:sp>
      <p:sp>
        <p:nvSpPr>
          <p:cNvPr id="50" name="TextBox 49"/>
          <p:cNvSpPr txBox="1"/>
          <p:nvPr/>
        </p:nvSpPr>
        <p:spPr>
          <a:xfrm flipH="1">
            <a:off x="711851" y="1936493"/>
            <a:ext cx="1734697" cy="215444"/>
          </a:xfrm>
          <a:prstGeom prst="rect">
            <a:avLst/>
          </a:prstGeom>
          <a:noFill/>
        </p:spPr>
        <p:txBody>
          <a:bodyPr wrap="square" lIns="0" tIns="0" rIns="0" bIns="0" rtlCol="0" anchor="ctr">
            <a:spAutoFit/>
          </a:bodyPr>
          <a:lstStyle/>
          <a:p>
            <a:pPr algn="r"/>
            <a:r>
              <a:rPr lang="zh-CN" altLang="en-US" sz="1400" dirty="0">
                <a:solidFill>
                  <a:schemeClr val="accent6"/>
                </a:solidFill>
                <a:cs typeface="+mn-ea"/>
                <a:sym typeface="+mn-lt"/>
              </a:rPr>
              <a:t>创意策略</a:t>
            </a:r>
            <a:endParaRPr lang="en-AU" sz="1400" dirty="0">
              <a:solidFill>
                <a:schemeClr val="accent6"/>
              </a:solidFill>
              <a:cs typeface="+mn-ea"/>
              <a:sym typeface="+mn-lt"/>
            </a:endParaRPr>
          </a:p>
        </p:txBody>
      </p:sp>
      <p:sp>
        <p:nvSpPr>
          <p:cNvPr id="51" name="Text Placeholder 32"/>
          <p:cNvSpPr txBox="1">
            <a:spLocks/>
          </p:cNvSpPr>
          <p:nvPr/>
        </p:nvSpPr>
        <p:spPr>
          <a:xfrm flipH="1">
            <a:off x="711850" y="2213460"/>
            <a:ext cx="1734696"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a:t>
            </a:r>
            <a:endParaRPr lang="en-US" sz="900" dirty="0">
              <a:solidFill>
                <a:srgbClr val="7F7F7F"/>
              </a:solidFill>
              <a:latin typeface="+mn-lt"/>
              <a:cs typeface="+mn-ea"/>
              <a:sym typeface="+mn-lt"/>
            </a:endParaRPr>
          </a:p>
        </p:txBody>
      </p:sp>
      <p:sp>
        <p:nvSpPr>
          <p:cNvPr id="52" name="TextBox 51"/>
          <p:cNvSpPr txBox="1"/>
          <p:nvPr/>
        </p:nvSpPr>
        <p:spPr>
          <a:xfrm flipH="1">
            <a:off x="711851" y="3285900"/>
            <a:ext cx="1734697" cy="215444"/>
          </a:xfrm>
          <a:prstGeom prst="rect">
            <a:avLst/>
          </a:prstGeom>
          <a:noFill/>
        </p:spPr>
        <p:txBody>
          <a:bodyPr wrap="square" lIns="0" tIns="0" rIns="0" bIns="0" rtlCol="0" anchor="ctr">
            <a:spAutoFit/>
          </a:bodyPr>
          <a:lstStyle/>
          <a:p>
            <a:pPr algn="r"/>
            <a:r>
              <a:rPr lang="zh-CN" altLang="en-US" sz="1400" dirty="0">
                <a:solidFill>
                  <a:schemeClr val="accent5"/>
                </a:solidFill>
                <a:cs typeface="+mn-ea"/>
                <a:sym typeface="+mn-lt"/>
              </a:rPr>
              <a:t>安全级别</a:t>
            </a:r>
            <a:endParaRPr lang="en-AU" sz="1400" dirty="0">
              <a:solidFill>
                <a:schemeClr val="accent5"/>
              </a:solidFill>
              <a:cs typeface="+mn-ea"/>
              <a:sym typeface="+mn-lt"/>
            </a:endParaRPr>
          </a:p>
        </p:txBody>
      </p:sp>
      <p:sp>
        <p:nvSpPr>
          <p:cNvPr id="53" name="Text Placeholder 32"/>
          <p:cNvSpPr txBox="1">
            <a:spLocks/>
          </p:cNvSpPr>
          <p:nvPr/>
        </p:nvSpPr>
        <p:spPr>
          <a:xfrm flipH="1">
            <a:off x="711850" y="3562867"/>
            <a:ext cx="1734696"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a:t>
            </a:r>
            <a:endParaRPr lang="en-US" sz="900" dirty="0">
              <a:solidFill>
                <a:srgbClr val="7F7F7F"/>
              </a:solidFill>
              <a:latin typeface="+mn-lt"/>
              <a:cs typeface="+mn-ea"/>
              <a:sym typeface="+mn-lt"/>
            </a:endParaRPr>
          </a:p>
        </p:txBody>
      </p:sp>
      <p:sp>
        <p:nvSpPr>
          <p:cNvPr id="54" name="TextBox 53"/>
          <p:cNvSpPr txBox="1"/>
          <p:nvPr/>
        </p:nvSpPr>
        <p:spPr>
          <a:xfrm flipH="1">
            <a:off x="711851" y="4635307"/>
            <a:ext cx="1734697" cy="215444"/>
          </a:xfrm>
          <a:prstGeom prst="rect">
            <a:avLst/>
          </a:prstGeom>
          <a:noFill/>
        </p:spPr>
        <p:txBody>
          <a:bodyPr wrap="square" lIns="0" tIns="0" rIns="0" bIns="0" rtlCol="0" anchor="ctr">
            <a:spAutoFit/>
          </a:bodyPr>
          <a:lstStyle/>
          <a:p>
            <a:pPr algn="r"/>
            <a:r>
              <a:rPr lang="zh-CN" altLang="en-US" sz="1400" dirty="0">
                <a:solidFill>
                  <a:schemeClr val="accent6"/>
                </a:solidFill>
                <a:cs typeface="+mn-ea"/>
                <a:sym typeface="+mn-lt"/>
              </a:rPr>
              <a:t>产品发布 </a:t>
            </a:r>
            <a:endParaRPr lang="en-AU" sz="1400" dirty="0">
              <a:solidFill>
                <a:schemeClr val="accent6"/>
              </a:solidFill>
              <a:cs typeface="+mn-ea"/>
              <a:sym typeface="+mn-lt"/>
            </a:endParaRPr>
          </a:p>
        </p:txBody>
      </p:sp>
      <p:sp>
        <p:nvSpPr>
          <p:cNvPr id="55" name="Text Placeholder 32"/>
          <p:cNvSpPr txBox="1">
            <a:spLocks/>
          </p:cNvSpPr>
          <p:nvPr/>
        </p:nvSpPr>
        <p:spPr>
          <a:xfrm flipH="1">
            <a:off x="711850" y="4912274"/>
            <a:ext cx="1734696" cy="791985"/>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30000"/>
              </a:lnSpc>
              <a:spcBef>
                <a:spcPts val="0"/>
              </a:spcBef>
              <a:buNone/>
            </a:pPr>
            <a:r>
              <a:rPr lang="zh-CN" altLang="en-US" sz="900" dirty="0">
                <a:solidFill>
                  <a:srgbClr val="7F7F7F"/>
                </a:solidFill>
                <a:latin typeface="+mn-lt"/>
                <a:cs typeface="+mn-ea"/>
                <a:sym typeface="+mn-lt"/>
              </a:rPr>
              <a:t>此处添加详细文本描述，建议与标题相关并符合整体语言风格</a:t>
            </a:r>
            <a:endParaRPr lang="en-US" sz="900" dirty="0">
              <a:solidFill>
                <a:srgbClr val="7F7F7F"/>
              </a:solidFill>
              <a:latin typeface="+mn-lt"/>
              <a:cs typeface="+mn-ea"/>
              <a:sym typeface="+mn-lt"/>
            </a:endParaRPr>
          </a:p>
        </p:txBody>
      </p:sp>
      <p:sp>
        <p:nvSpPr>
          <p:cNvPr id="56" name="Rounded Rectangle 55"/>
          <p:cNvSpPr/>
          <p:nvPr/>
        </p:nvSpPr>
        <p:spPr>
          <a:xfrm flipH="1">
            <a:off x="2656185" y="1961352"/>
            <a:ext cx="604616" cy="604695"/>
          </a:xfrm>
          <a:prstGeom prst="roundRect">
            <a:avLst>
              <a:gd name="adj" fmla="val 16554"/>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AU" sz="1600" dirty="0">
              <a:solidFill>
                <a:srgbClr val="FFFFFF"/>
              </a:solidFill>
              <a:cs typeface="+mn-ea"/>
              <a:sym typeface="+mn-lt"/>
            </a:endParaRPr>
          </a:p>
        </p:txBody>
      </p:sp>
      <p:sp>
        <p:nvSpPr>
          <p:cNvPr id="57" name="Rounded Rectangle 56"/>
          <p:cNvSpPr/>
          <p:nvPr/>
        </p:nvSpPr>
        <p:spPr>
          <a:xfrm flipH="1">
            <a:off x="2656185" y="3310758"/>
            <a:ext cx="604616" cy="604695"/>
          </a:xfrm>
          <a:prstGeom prst="roundRect">
            <a:avLst>
              <a:gd name="adj" fmla="val 1655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404" dirty="0">
              <a:solidFill>
                <a:schemeClr val="bg1"/>
              </a:solidFill>
              <a:cs typeface="+mn-ea"/>
              <a:sym typeface="+mn-lt"/>
            </a:endParaRPr>
          </a:p>
        </p:txBody>
      </p:sp>
      <p:sp>
        <p:nvSpPr>
          <p:cNvPr id="58" name="Rounded Rectangle 57"/>
          <p:cNvSpPr/>
          <p:nvPr/>
        </p:nvSpPr>
        <p:spPr>
          <a:xfrm flipH="1">
            <a:off x="2656185" y="4660165"/>
            <a:ext cx="604616" cy="604695"/>
          </a:xfrm>
          <a:prstGeom prst="roundRect">
            <a:avLst>
              <a:gd name="adj" fmla="val 16554"/>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404" dirty="0">
              <a:solidFill>
                <a:schemeClr val="bg1"/>
              </a:solidFill>
              <a:cs typeface="+mn-ea"/>
              <a:sym typeface="+mn-lt"/>
            </a:endParaRPr>
          </a:p>
        </p:txBody>
      </p:sp>
      <p:sp>
        <p:nvSpPr>
          <p:cNvPr id="89" name="Freeform 88"/>
          <p:cNvSpPr>
            <a:spLocks/>
          </p:cNvSpPr>
          <p:nvPr/>
        </p:nvSpPr>
        <p:spPr bwMode="auto">
          <a:xfrm>
            <a:off x="6856017" y="2914246"/>
            <a:ext cx="639166" cy="929328"/>
          </a:xfrm>
          <a:custGeom>
            <a:avLst/>
            <a:gdLst>
              <a:gd name="T0" fmla="*/ 476 w 476"/>
              <a:gd name="T1" fmla="*/ 0 h 692"/>
              <a:gd name="T2" fmla="*/ 0 w 476"/>
              <a:gd name="T3" fmla="*/ 559 h 692"/>
              <a:gd name="T4" fmla="*/ 78 w 476"/>
              <a:gd name="T5" fmla="*/ 692 h 692"/>
              <a:gd name="T6" fmla="*/ 476 w 476"/>
              <a:gd name="T7" fmla="*/ 0 h 692"/>
            </a:gdLst>
            <a:ahLst/>
            <a:cxnLst>
              <a:cxn ang="0">
                <a:pos x="T0" y="T1"/>
              </a:cxn>
              <a:cxn ang="0">
                <a:pos x="T2" y="T3"/>
              </a:cxn>
              <a:cxn ang="0">
                <a:pos x="T4" y="T5"/>
              </a:cxn>
              <a:cxn ang="0">
                <a:pos x="T6" y="T7"/>
              </a:cxn>
            </a:cxnLst>
            <a:rect l="0" t="0" r="r" b="b"/>
            <a:pathLst>
              <a:path w="476" h="692">
                <a:moveTo>
                  <a:pt x="476" y="0"/>
                </a:moveTo>
                <a:lnTo>
                  <a:pt x="0" y="559"/>
                </a:lnTo>
                <a:lnTo>
                  <a:pt x="78" y="692"/>
                </a:lnTo>
                <a:lnTo>
                  <a:pt x="47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90" name="Freeform 89"/>
          <p:cNvSpPr>
            <a:spLocks/>
          </p:cNvSpPr>
          <p:nvPr/>
        </p:nvSpPr>
        <p:spPr bwMode="auto">
          <a:xfrm>
            <a:off x="6528378" y="4412990"/>
            <a:ext cx="102052" cy="181300"/>
          </a:xfrm>
          <a:custGeom>
            <a:avLst/>
            <a:gdLst>
              <a:gd name="T0" fmla="*/ 76 w 76"/>
              <a:gd name="T1" fmla="*/ 0 h 135"/>
              <a:gd name="T2" fmla="*/ 0 w 76"/>
              <a:gd name="T3" fmla="*/ 135 h 135"/>
              <a:gd name="T4" fmla="*/ 76 w 76"/>
              <a:gd name="T5" fmla="*/ 0 h 135"/>
              <a:gd name="T6" fmla="*/ 76 w 76"/>
              <a:gd name="T7" fmla="*/ 0 h 135"/>
            </a:gdLst>
            <a:ahLst/>
            <a:cxnLst>
              <a:cxn ang="0">
                <a:pos x="T0" y="T1"/>
              </a:cxn>
              <a:cxn ang="0">
                <a:pos x="T2" y="T3"/>
              </a:cxn>
              <a:cxn ang="0">
                <a:pos x="T4" y="T5"/>
              </a:cxn>
              <a:cxn ang="0">
                <a:pos x="T6" y="T7"/>
              </a:cxn>
            </a:cxnLst>
            <a:rect l="0" t="0" r="r" b="b"/>
            <a:pathLst>
              <a:path w="76" h="135">
                <a:moveTo>
                  <a:pt x="76" y="0"/>
                </a:moveTo>
                <a:lnTo>
                  <a:pt x="0" y="135"/>
                </a:lnTo>
                <a:lnTo>
                  <a:pt x="76" y="0"/>
                </a:lnTo>
                <a:lnTo>
                  <a:pt x="76" y="0"/>
                </a:lnTo>
                <a:close/>
              </a:path>
            </a:pathLst>
          </a:cu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91" name="Freeform 90"/>
          <p:cNvSpPr>
            <a:spLocks/>
          </p:cNvSpPr>
          <p:nvPr/>
        </p:nvSpPr>
        <p:spPr bwMode="auto">
          <a:xfrm>
            <a:off x="6528378" y="4412990"/>
            <a:ext cx="102052" cy="181300"/>
          </a:xfrm>
          <a:custGeom>
            <a:avLst/>
            <a:gdLst>
              <a:gd name="T0" fmla="*/ 76 w 76"/>
              <a:gd name="T1" fmla="*/ 0 h 135"/>
              <a:gd name="T2" fmla="*/ 0 w 76"/>
              <a:gd name="T3" fmla="*/ 135 h 135"/>
              <a:gd name="T4" fmla="*/ 76 w 76"/>
              <a:gd name="T5" fmla="*/ 0 h 135"/>
              <a:gd name="T6" fmla="*/ 76 w 76"/>
              <a:gd name="T7" fmla="*/ 0 h 135"/>
            </a:gdLst>
            <a:ahLst/>
            <a:cxnLst>
              <a:cxn ang="0">
                <a:pos x="T0" y="T1"/>
              </a:cxn>
              <a:cxn ang="0">
                <a:pos x="T2" y="T3"/>
              </a:cxn>
              <a:cxn ang="0">
                <a:pos x="T4" y="T5"/>
              </a:cxn>
              <a:cxn ang="0">
                <a:pos x="T6" y="T7"/>
              </a:cxn>
            </a:cxnLst>
            <a:rect l="0" t="0" r="r" b="b"/>
            <a:pathLst>
              <a:path w="76" h="135">
                <a:moveTo>
                  <a:pt x="76" y="0"/>
                </a:moveTo>
                <a:lnTo>
                  <a:pt x="0" y="135"/>
                </a:lnTo>
                <a:lnTo>
                  <a:pt x="76" y="0"/>
                </a:lnTo>
                <a:lnTo>
                  <a:pt x="7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92" name="Freeform 91"/>
          <p:cNvSpPr>
            <a:spLocks/>
          </p:cNvSpPr>
          <p:nvPr/>
        </p:nvSpPr>
        <p:spPr bwMode="auto">
          <a:xfrm>
            <a:off x="6528378" y="4412990"/>
            <a:ext cx="1071543" cy="181300"/>
          </a:xfrm>
          <a:custGeom>
            <a:avLst/>
            <a:gdLst>
              <a:gd name="T0" fmla="*/ 76 w 798"/>
              <a:gd name="T1" fmla="*/ 0 h 135"/>
              <a:gd name="T2" fmla="*/ 0 w 798"/>
              <a:gd name="T3" fmla="*/ 135 h 135"/>
              <a:gd name="T4" fmla="*/ 798 w 798"/>
              <a:gd name="T5" fmla="*/ 135 h 135"/>
              <a:gd name="T6" fmla="*/ 76 w 798"/>
              <a:gd name="T7" fmla="*/ 0 h 135"/>
            </a:gdLst>
            <a:ahLst/>
            <a:cxnLst>
              <a:cxn ang="0">
                <a:pos x="T0" y="T1"/>
              </a:cxn>
              <a:cxn ang="0">
                <a:pos x="T2" y="T3"/>
              </a:cxn>
              <a:cxn ang="0">
                <a:pos x="T4" y="T5"/>
              </a:cxn>
              <a:cxn ang="0">
                <a:pos x="T6" y="T7"/>
              </a:cxn>
            </a:cxnLst>
            <a:rect l="0" t="0" r="r" b="b"/>
            <a:pathLst>
              <a:path w="798" h="135">
                <a:moveTo>
                  <a:pt x="76" y="0"/>
                </a:moveTo>
                <a:lnTo>
                  <a:pt x="0" y="135"/>
                </a:lnTo>
                <a:lnTo>
                  <a:pt x="798" y="135"/>
                </a:lnTo>
                <a:lnTo>
                  <a:pt x="7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93" name="Freeform 92"/>
          <p:cNvSpPr>
            <a:spLocks/>
          </p:cNvSpPr>
          <p:nvPr/>
        </p:nvSpPr>
        <p:spPr bwMode="auto">
          <a:xfrm>
            <a:off x="5663625" y="4594289"/>
            <a:ext cx="206789" cy="0"/>
          </a:xfrm>
          <a:custGeom>
            <a:avLst/>
            <a:gdLst>
              <a:gd name="T0" fmla="*/ 154 w 154"/>
              <a:gd name="T1" fmla="*/ 0 w 154"/>
              <a:gd name="T2" fmla="*/ 154 w 154"/>
              <a:gd name="T3" fmla="*/ 154 w 154"/>
            </a:gdLst>
            <a:ahLst/>
            <a:cxnLst>
              <a:cxn ang="0">
                <a:pos x="T0" y="0"/>
              </a:cxn>
              <a:cxn ang="0">
                <a:pos x="T1" y="0"/>
              </a:cxn>
              <a:cxn ang="0">
                <a:pos x="T2" y="0"/>
              </a:cxn>
              <a:cxn ang="0">
                <a:pos x="T3" y="0"/>
              </a:cxn>
            </a:cxnLst>
            <a:rect l="0" t="0" r="r" b="b"/>
            <a:pathLst>
              <a:path w="154">
                <a:moveTo>
                  <a:pt x="154" y="0"/>
                </a:moveTo>
                <a:lnTo>
                  <a:pt x="0" y="0"/>
                </a:lnTo>
                <a:lnTo>
                  <a:pt x="154" y="0"/>
                </a:lnTo>
                <a:lnTo>
                  <a:pt x="154" y="0"/>
                </a:lnTo>
                <a:close/>
              </a:path>
            </a:pathLst>
          </a:cu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94" name="Freeform 93"/>
          <p:cNvSpPr>
            <a:spLocks/>
          </p:cNvSpPr>
          <p:nvPr/>
        </p:nvSpPr>
        <p:spPr bwMode="auto">
          <a:xfrm>
            <a:off x="5663625" y="4594289"/>
            <a:ext cx="206789" cy="0"/>
          </a:xfrm>
          <a:custGeom>
            <a:avLst/>
            <a:gdLst>
              <a:gd name="T0" fmla="*/ 154 w 154"/>
              <a:gd name="T1" fmla="*/ 0 w 154"/>
              <a:gd name="T2" fmla="*/ 154 w 154"/>
              <a:gd name="T3" fmla="*/ 154 w 154"/>
            </a:gdLst>
            <a:ahLst/>
            <a:cxnLst>
              <a:cxn ang="0">
                <a:pos x="T0" y="0"/>
              </a:cxn>
              <a:cxn ang="0">
                <a:pos x="T1" y="0"/>
              </a:cxn>
              <a:cxn ang="0">
                <a:pos x="T2" y="0"/>
              </a:cxn>
              <a:cxn ang="0">
                <a:pos x="T3" y="0"/>
              </a:cxn>
            </a:cxnLst>
            <a:rect l="0" t="0" r="r" b="b"/>
            <a:pathLst>
              <a:path w="154">
                <a:moveTo>
                  <a:pt x="154" y="0"/>
                </a:moveTo>
                <a:lnTo>
                  <a:pt x="0" y="0"/>
                </a:lnTo>
                <a:lnTo>
                  <a:pt x="154" y="0"/>
                </a:lnTo>
                <a:lnTo>
                  <a:pt x="1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95" name="Freeform 94"/>
          <p:cNvSpPr>
            <a:spLocks/>
          </p:cNvSpPr>
          <p:nvPr/>
        </p:nvSpPr>
        <p:spPr bwMode="auto">
          <a:xfrm>
            <a:off x="5663624" y="4594289"/>
            <a:ext cx="534428" cy="927986"/>
          </a:xfrm>
          <a:custGeom>
            <a:avLst/>
            <a:gdLst>
              <a:gd name="T0" fmla="*/ 0 w 398"/>
              <a:gd name="T1" fmla="*/ 0 h 691"/>
              <a:gd name="T2" fmla="*/ 5 w 398"/>
              <a:gd name="T3" fmla="*/ 7 h 691"/>
              <a:gd name="T4" fmla="*/ 398 w 398"/>
              <a:gd name="T5" fmla="*/ 691 h 691"/>
              <a:gd name="T6" fmla="*/ 154 w 398"/>
              <a:gd name="T7" fmla="*/ 0 h 691"/>
              <a:gd name="T8" fmla="*/ 0 w 398"/>
              <a:gd name="T9" fmla="*/ 0 h 691"/>
            </a:gdLst>
            <a:ahLst/>
            <a:cxnLst>
              <a:cxn ang="0">
                <a:pos x="T0" y="T1"/>
              </a:cxn>
              <a:cxn ang="0">
                <a:pos x="T2" y="T3"/>
              </a:cxn>
              <a:cxn ang="0">
                <a:pos x="T4" y="T5"/>
              </a:cxn>
              <a:cxn ang="0">
                <a:pos x="T6" y="T7"/>
              </a:cxn>
              <a:cxn ang="0">
                <a:pos x="T8" y="T9"/>
              </a:cxn>
            </a:cxnLst>
            <a:rect l="0" t="0" r="r" b="b"/>
            <a:pathLst>
              <a:path w="398" h="691">
                <a:moveTo>
                  <a:pt x="0" y="0"/>
                </a:moveTo>
                <a:lnTo>
                  <a:pt x="5" y="7"/>
                </a:lnTo>
                <a:lnTo>
                  <a:pt x="398" y="691"/>
                </a:lnTo>
                <a:lnTo>
                  <a:pt x="15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96" name="Freeform 95"/>
          <p:cNvSpPr>
            <a:spLocks/>
          </p:cNvSpPr>
          <p:nvPr/>
        </p:nvSpPr>
        <p:spPr bwMode="auto">
          <a:xfrm>
            <a:off x="4694133" y="3843574"/>
            <a:ext cx="639166" cy="927986"/>
          </a:xfrm>
          <a:custGeom>
            <a:avLst/>
            <a:gdLst>
              <a:gd name="T0" fmla="*/ 400 w 476"/>
              <a:gd name="T1" fmla="*/ 0 h 691"/>
              <a:gd name="T2" fmla="*/ 0 w 476"/>
              <a:gd name="T3" fmla="*/ 691 h 691"/>
              <a:gd name="T4" fmla="*/ 400 w 476"/>
              <a:gd name="T5" fmla="*/ 0 h 691"/>
              <a:gd name="T6" fmla="*/ 476 w 476"/>
              <a:gd name="T7" fmla="*/ 132 h 691"/>
              <a:gd name="T8" fmla="*/ 476 w 476"/>
              <a:gd name="T9" fmla="*/ 132 h 691"/>
              <a:gd name="T10" fmla="*/ 400 w 476"/>
              <a:gd name="T11" fmla="*/ 0 h 691"/>
            </a:gdLst>
            <a:ahLst/>
            <a:cxnLst>
              <a:cxn ang="0">
                <a:pos x="T0" y="T1"/>
              </a:cxn>
              <a:cxn ang="0">
                <a:pos x="T2" y="T3"/>
              </a:cxn>
              <a:cxn ang="0">
                <a:pos x="T4" y="T5"/>
              </a:cxn>
              <a:cxn ang="0">
                <a:pos x="T6" y="T7"/>
              </a:cxn>
              <a:cxn ang="0">
                <a:pos x="T8" y="T9"/>
              </a:cxn>
              <a:cxn ang="0">
                <a:pos x="T10" y="T11"/>
              </a:cxn>
            </a:cxnLst>
            <a:rect l="0" t="0" r="r" b="b"/>
            <a:pathLst>
              <a:path w="476" h="691">
                <a:moveTo>
                  <a:pt x="400" y="0"/>
                </a:moveTo>
                <a:lnTo>
                  <a:pt x="0" y="691"/>
                </a:lnTo>
                <a:lnTo>
                  <a:pt x="400" y="0"/>
                </a:lnTo>
                <a:lnTo>
                  <a:pt x="476" y="132"/>
                </a:lnTo>
                <a:lnTo>
                  <a:pt x="476" y="132"/>
                </a:lnTo>
                <a:lnTo>
                  <a:pt x="400" y="0"/>
                </a:lnTo>
                <a:close/>
              </a:path>
            </a:pathLst>
          </a:cu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97" name="Freeform 96"/>
          <p:cNvSpPr>
            <a:spLocks/>
          </p:cNvSpPr>
          <p:nvPr/>
        </p:nvSpPr>
        <p:spPr bwMode="auto">
          <a:xfrm>
            <a:off x="4694133" y="3843574"/>
            <a:ext cx="639166" cy="927986"/>
          </a:xfrm>
          <a:custGeom>
            <a:avLst/>
            <a:gdLst>
              <a:gd name="T0" fmla="*/ 400 w 476"/>
              <a:gd name="T1" fmla="*/ 0 h 691"/>
              <a:gd name="T2" fmla="*/ 0 w 476"/>
              <a:gd name="T3" fmla="*/ 691 h 691"/>
              <a:gd name="T4" fmla="*/ 400 w 476"/>
              <a:gd name="T5" fmla="*/ 0 h 691"/>
              <a:gd name="T6" fmla="*/ 476 w 476"/>
              <a:gd name="T7" fmla="*/ 132 h 691"/>
              <a:gd name="T8" fmla="*/ 476 w 476"/>
              <a:gd name="T9" fmla="*/ 132 h 691"/>
              <a:gd name="T10" fmla="*/ 400 w 476"/>
              <a:gd name="T11" fmla="*/ 0 h 691"/>
            </a:gdLst>
            <a:ahLst/>
            <a:cxnLst>
              <a:cxn ang="0">
                <a:pos x="T0" y="T1"/>
              </a:cxn>
              <a:cxn ang="0">
                <a:pos x="T2" y="T3"/>
              </a:cxn>
              <a:cxn ang="0">
                <a:pos x="T4" y="T5"/>
              </a:cxn>
              <a:cxn ang="0">
                <a:pos x="T6" y="T7"/>
              </a:cxn>
              <a:cxn ang="0">
                <a:pos x="T8" y="T9"/>
              </a:cxn>
              <a:cxn ang="0">
                <a:pos x="T10" y="T11"/>
              </a:cxn>
            </a:cxnLst>
            <a:rect l="0" t="0" r="r" b="b"/>
            <a:pathLst>
              <a:path w="476" h="691">
                <a:moveTo>
                  <a:pt x="400" y="0"/>
                </a:moveTo>
                <a:lnTo>
                  <a:pt x="0" y="691"/>
                </a:lnTo>
                <a:lnTo>
                  <a:pt x="400" y="0"/>
                </a:lnTo>
                <a:lnTo>
                  <a:pt x="476" y="132"/>
                </a:lnTo>
                <a:lnTo>
                  <a:pt x="476" y="132"/>
                </a:lnTo>
                <a:lnTo>
                  <a:pt x="40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98" name="Freeform 97"/>
          <p:cNvSpPr>
            <a:spLocks/>
          </p:cNvSpPr>
          <p:nvPr/>
        </p:nvSpPr>
        <p:spPr bwMode="auto">
          <a:xfrm>
            <a:off x="4694133" y="3843574"/>
            <a:ext cx="639166" cy="927986"/>
          </a:xfrm>
          <a:custGeom>
            <a:avLst/>
            <a:gdLst>
              <a:gd name="T0" fmla="*/ 400 w 476"/>
              <a:gd name="T1" fmla="*/ 0 h 691"/>
              <a:gd name="T2" fmla="*/ 0 w 476"/>
              <a:gd name="T3" fmla="*/ 691 h 691"/>
              <a:gd name="T4" fmla="*/ 476 w 476"/>
              <a:gd name="T5" fmla="*/ 132 h 691"/>
              <a:gd name="T6" fmla="*/ 400 w 476"/>
              <a:gd name="T7" fmla="*/ 0 h 691"/>
            </a:gdLst>
            <a:ahLst/>
            <a:cxnLst>
              <a:cxn ang="0">
                <a:pos x="T0" y="T1"/>
              </a:cxn>
              <a:cxn ang="0">
                <a:pos x="T2" y="T3"/>
              </a:cxn>
              <a:cxn ang="0">
                <a:pos x="T4" y="T5"/>
              </a:cxn>
              <a:cxn ang="0">
                <a:pos x="T6" y="T7"/>
              </a:cxn>
            </a:cxnLst>
            <a:rect l="0" t="0" r="r" b="b"/>
            <a:pathLst>
              <a:path w="476" h="691">
                <a:moveTo>
                  <a:pt x="400" y="0"/>
                </a:moveTo>
                <a:lnTo>
                  <a:pt x="0" y="691"/>
                </a:lnTo>
                <a:lnTo>
                  <a:pt x="476" y="132"/>
                </a:lnTo>
                <a:lnTo>
                  <a:pt x="40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99" name="Freeform 98"/>
          <p:cNvSpPr>
            <a:spLocks/>
          </p:cNvSpPr>
          <p:nvPr/>
        </p:nvSpPr>
        <p:spPr bwMode="auto">
          <a:xfrm>
            <a:off x="5558888" y="3095545"/>
            <a:ext cx="104737" cy="178614"/>
          </a:xfrm>
          <a:custGeom>
            <a:avLst/>
            <a:gdLst>
              <a:gd name="T0" fmla="*/ 78 w 78"/>
              <a:gd name="T1" fmla="*/ 0 h 133"/>
              <a:gd name="T2" fmla="*/ 0 w 78"/>
              <a:gd name="T3" fmla="*/ 133 h 133"/>
              <a:gd name="T4" fmla="*/ 0 w 78"/>
              <a:gd name="T5" fmla="*/ 133 h 133"/>
              <a:gd name="T6" fmla="*/ 78 w 78"/>
              <a:gd name="T7" fmla="*/ 0 h 133"/>
            </a:gdLst>
            <a:ahLst/>
            <a:cxnLst>
              <a:cxn ang="0">
                <a:pos x="T0" y="T1"/>
              </a:cxn>
              <a:cxn ang="0">
                <a:pos x="T2" y="T3"/>
              </a:cxn>
              <a:cxn ang="0">
                <a:pos x="T4" y="T5"/>
              </a:cxn>
              <a:cxn ang="0">
                <a:pos x="T6" y="T7"/>
              </a:cxn>
            </a:cxnLst>
            <a:rect l="0" t="0" r="r" b="b"/>
            <a:pathLst>
              <a:path w="78" h="133">
                <a:moveTo>
                  <a:pt x="78" y="0"/>
                </a:moveTo>
                <a:lnTo>
                  <a:pt x="0" y="133"/>
                </a:lnTo>
                <a:lnTo>
                  <a:pt x="0" y="133"/>
                </a:lnTo>
                <a:lnTo>
                  <a:pt x="78" y="0"/>
                </a:lnTo>
                <a:close/>
              </a:path>
            </a:pathLst>
          </a:cu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00" name="Freeform 99"/>
          <p:cNvSpPr>
            <a:spLocks/>
          </p:cNvSpPr>
          <p:nvPr/>
        </p:nvSpPr>
        <p:spPr bwMode="auto">
          <a:xfrm>
            <a:off x="5558888" y="3095545"/>
            <a:ext cx="104737" cy="178614"/>
          </a:xfrm>
          <a:custGeom>
            <a:avLst/>
            <a:gdLst>
              <a:gd name="T0" fmla="*/ 78 w 78"/>
              <a:gd name="T1" fmla="*/ 0 h 133"/>
              <a:gd name="T2" fmla="*/ 0 w 78"/>
              <a:gd name="T3" fmla="*/ 133 h 133"/>
              <a:gd name="T4" fmla="*/ 0 w 78"/>
              <a:gd name="T5" fmla="*/ 133 h 133"/>
              <a:gd name="T6" fmla="*/ 78 w 78"/>
              <a:gd name="T7" fmla="*/ 0 h 133"/>
            </a:gdLst>
            <a:ahLst/>
            <a:cxnLst>
              <a:cxn ang="0">
                <a:pos x="T0" y="T1"/>
              </a:cxn>
              <a:cxn ang="0">
                <a:pos x="T2" y="T3"/>
              </a:cxn>
              <a:cxn ang="0">
                <a:pos x="T4" y="T5"/>
              </a:cxn>
              <a:cxn ang="0">
                <a:pos x="T6" y="T7"/>
              </a:cxn>
            </a:cxnLst>
            <a:rect l="0" t="0" r="r" b="b"/>
            <a:pathLst>
              <a:path w="78" h="133">
                <a:moveTo>
                  <a:pt x="78" y="0"/>
                </a:moveTo>
                <a:lnTo>
                  <a:pt x="0" y="133"/>
                </a:lnTo>
                <a:lnTo>
                  <a:pt x="0" y="133"/>
                </a:lnTo>
                <a:lnTo>
                  <a:pt x="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01" name="Freeform 100"/>
          <p:cNvSpPr>
            <a:spLocks/>
          </p:cNvSpPr>
          <p:nvPr/>
        </p:nvSpPr>
        <p:spPr bwMode="auto">
          <a:xfrm>
            <a:off x="4589396" y="3095545"/>
            <a:ext cx="1074228" cy="178614"/>
          </a:xfrm>
          <a:custGeom>
            <a:avLst/>
            <a:gdLst>
              <a:gd name="T0" fmla="*/ 800 w 800"/>
              <a:gd name="T1" fmla="*/ 0 h 133"/>
              <a:gd name="T2" fmla="*/ 0 w 800"/>
              <a:gd name="T3" fmla="*/ 0 h 133"/>
              <a:gd name="T4" fmla="*/ 722 w 800"/>
              <a:gd name="T5" fmla="*/ 133 h 133"/>
              <a:gd name="T6" fmla="*/ 800 w 800"/>
              <a:gd name="T7" fmla="*/ 0 h 133"/>
            </a:gdLst>
            <a:ahLst/>
            <a:cxnLst>
              <a:cxn ang="0">
                <a:pos x="T0" y="T1"/>
              </a:cxn>
              <a:cxn ang="0">
                <a:pos x="T2" y="T3"/>
              </a:cxn>
              <a:cxn ang="0">
                <a:pos x="T4" y="T5"/>
              </a:cxn>
              <a:cxn ang="0">
                <a:pos x="T6" y="T7"/>
              </a:cxn>
            </a:cxnLst>
            <a:rect l="0" t="0" r="r" b="b"/>
            <a:pathLst>
              <a:path w="800" h="133">
                <a:moveTo>
                  <a:pt x="800" y="0"/>
                </a:moveTo>
                <a:lnTo>
                  <a:pt x="0" y="0"/>
                </a:lnTo>
                <a:lnTo>
                  <a:pt x="722" y="133"/>
                </a:lnTo>
                <a:lnTo>
                  <a:pt x="80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02" name="Freeform 101"/>
          <p:cNvSpPr>
            <a:spLocks/>
          </p:cNvSpPr>
          <p:nvPr/>
        </p:nvSpPr>
        <p:spPr bwMode="auto">
          <a:xfrm>
            <a:off x="6321589" y="3095545"/>
            <a:ext cx="206789" cy="0"/>
          </a:xfrm>
          <a:custGeom>
            <a:avLst/>
            <a:gdLst>
              <a:gd name="T0" fmla="*/ 0 w 154"/>
              <a:gd name="T1" fmla="*/ 0 w 154"/>
              <a:gd name="T2" fmla="*/ 154 w 154"/>
              <a:gd name="T3" fmla="*/ 0 w 154"/>
            </a:gdLst>
            <a:ahLst/>
            <a:cxnLst>
              <a:cxn ang="0">
                <a:pos x="T0" y="0"/>
              </a:cxn>
              <a:cxn ang="0">
                <a:pos x="T1" y="0"/>
              </a:cxn>
              <a:cxn ang="0">
                <a:pos x="T2" y="0"/>
              </a:cxn>
              <a:cxn ang="0">
                <a:pos x="T3" y="0"/>
              </a:cxn>
            </a:cxnLst>
            <a:rect l="0" t="0" r="r" b="b"/>
            <a:pathLst>
              <a:path w="154">
                <a:moveTo>
                  <a:pt x="0" y="0"/>
                </a:moveTo>
                <a:lnTo>
                  <a:pt x="0" y="0"/>
                </a:lnTo>
                <a:lnTo>
                  <a:pt x="154" y="0"/>
                </a:lnTo>
                <a:lnTo>
                  <a:pt x="0" y="0"/>
                </a:lnTo>
                <a:close/>
              </a:path>
            </a:pathLst>
          </a:cu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03" name="Freeform 102"/>
          <p:cNvSpPr>
            <a:spLocks/>
          </p:cNvSpPr>
          <p:nvPr/>
        </p:nvSpPr>
        <p:spPr bwMode="auto">
          <a:xfrm>
            <a:off x="6321589" y="3095545"/>
            <a:ext cx="206789" cy="0"/>
          </a:xfrm>
          <a:custGeom>
            <a:avLst/>
            <a:gdLst>
              <a:gd name="T0" fmla="*/ 0 w 154"/>
              <a:gd name="T1" fmla="*/ 0 w 154"/>
              <a:gd name="T2" fmla="*/ 154 w 154"/>
              <a:gd name="T3" fmla="*/ 0 w 154"/>
            </a:gdLst>
            <a:ahLst/>
            <a:cxnLst>
              <a:cxn ang="0">
                <a:pos x="T0" y="0"/>
              </a:cxn>
              <a:cxn ang="0">
                <a:pos x="T1" y="0"/>
              </a:cxn>
              <a:cxn ang="0">
                <a:pos x="T2" y="0"/>
              </a:cxn>
              <a:cxn ang="0">
                <a:pos x="T3" y="0"/>
              </a:cxn>
            </a:cxnLst>
            <a:rect l="0" t="0" r="r" b="b"/>
            <a:pathLst>
              <a:path w="154">
                <a:moveTo>
                  <a:pt x="0" y="0"/>
                </a:moveTo>
                <a:lnTo>
                  <a:pt x="0" y="0"/>
                </a:lnTo>
                <a:lnTo>
                  <a:pt x="15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04" name="Freeform 103"/>
          <p:cNvSpPr>
            <a:spLocks/>
          </p:cNvSpPr>
          <p:nvPr/>
        </p:nvSpPr>
        <p:spPr bwMode="auto">
          <a:xfrm>
            <a:off x="5991263" y="2167560"/>
            <a:ext cx="537114" cy="927986"/>
          </a:xfrm>
          <a:custGeom>
            <a:avLst/>
            <a:gdLst>
              <a:gd name="T0" fmla="*/ 0 w 400"/>
              <a:gd name="T1" fmla="*/ 0 h 691"/>
              <a:gd name="T2" fmla="*/ 246 w 400"/>
              <a:gd name="T3" fmla="*/ 691 h 691"/>
              <a:gd name="T4" fmla="*/ 400 w 400"/>
              <a:gd name="T5" fmla="*/ 691 h 691"/>
              <a:gd name="T6" fmla="*/ 182 w 400"/>
              <a:gd name="T7" fmla="*/ 315 h 691"/>
              <a:gd name="T8" fmla="*/ 0 w 400"/>
              <a:gd name="T9" fmla="*/ 0 h 691"/>
            </a:gdLst>
            <a:ahLst/>
            <a:cxnLst>
              <a:cxn ang="0">
                <a:pos x="T0" y="T1"/>
              </a:cxn>
              <a:cxn ang="0">
                <a:pos x="T2" y="T3"/>
              </a:cxn>
              <a:cxn ang="0">
                <a:pos x="T4" y="T5"/>
              </a:cxn>
              <a:cxn ang="0">
                <a:pos x="T6" y="T7"/>
              </a:cxn>
              <a:cxn ang="0">
                <a:pos x="T8" y="T9"/>
              </a:cxn>
            </a:cxnLst>
            <a:rect l="0" t="0" r="r" b="b"/>
            <a:pathLst>
              <a:path w="400" h="691">
                <a:moveTo>
                  <a:pt x="0" y="0"/>
                </a:moveTo>
                <a:lnTo>
                  <a:pt x="246" y="691"/>
                </a:lnTo>
                <a:lnTo>
                  <a:pt x="400" y="691"/>
                </a:lnTo>
                <a:lnTo>
                  <a:pt x="182" y="31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08" name="Freeform 107"/>
          <p:cNvSpPr>
            <a:spLocks/>
          </p:cNvSpPr>
          <p:nvPr/>
        </p:nvSpPr>
        <p:spPr bwMode="auto">
          <a:xfrm>
            <a:off x="4182532" y="1935228"/>
            <a:ext cx="2345846" cy="1404736"/>
          </a:xfrm>
          <a:custGeom>
            <a:avLst/>
            <a:gdLst>
              <a:gd name="T0" fmla="*/ 569 w 738"/>
              <a:gd name="T1" fmla="*/ 73 h 442"/>
              <a:gd name="T2" fmla="*/ 438 w 738"/>
              <a:gd name="T3" fmla="*/ 0 h 442"/>
              <a:gd name="T4" fmla="*/ 335 w 738"/>
              <a:gd name="T5" fmla="*/ 0 h 442"/>
              <a:gd name="T6" fmla="*/ 215 w 738"/>
              <a:gd name="T7" fmla="*/ 69 h 442"/>
              <a:gd name="T8" fmla="*/ 0 w 738"/>
              <a:gd name="T9" fmla="*/ 442 h 442"/>
              <a:gd name="T10" fmla="*/ 128 w 738"/>
              <a:gd name="T11" fmla="*/ 365 h 442"/>
              <a:gd name="T12" fmla="*/ 738 w 738"/>
              <a:gd name="T13" fmla="*/ 365 h 442"/>
              <a:gd name="T14" fmla="*/ 569 w 738"/>
              <a:gd name="T15" fmla="*/ 73 h 4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8" h="442">
                <a:moveTo>
                  <a:pt x="569" y="73"/>
                </a:moveTo>
                <a:cubicBezTo>
                  <a:pt x="542" y="29"/>
                  <a:pt x="493" y="0"/>
                  <a:pt x="438" y="0"/>
                </a:cubicBezTo>
                <a:cubicBezTo>
                  <a:pt x="335" y="0"/>
                  <a:pt x="335" y="0"/>
                  <a:pt x="335" y="0"/>
                </a:cubicBezTo>
                <a:cubicBezTo>
                  <a:pt x="291" y="0"/>
                  <a:pt x="237" y="31"/>
                  <a:pt x="215" y="69"/>
                </a:cubicBezTo>
                <a:cubicBezTo>
                  <a:pt x="0" y="442"/>
                  <a:pt x="0" y="442"/>
                  <a:pt x="0" y="442"/>
                </a:cubicBezTo>
                <a:cubicBezTo>
                  <a:pt x="28" y="394"/>
                  <a:pt x="77" y="367"/>
                  <a:pt x="128" y="365"/>
                </a:cubicBezTo>
                <a:cubicBezTo>
                  <a:pt x="738" y="365"/>
                  <a:pt x="738" y="365"/>
                  <a:pt x="738" y="365"/>
                </a:cubicBezTo>
                <a:cubicBezTo>
                  <a:pt x="569" y="73"/>
                  <a:pt x="569" y="73"/>
                  <a:pt x="569" y="73"/>
                </a:cubicBezTo>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09" name="Freeform 108"/>
          <p:cNvSpPr>
            <a:spLocks/>
          </p:cNvSpPr>
          <p:nvPr/>
        </p:nvSpPr>
        <p:spPr bwMode="auto">
          <a:xfrm>
            <a:off x="5991263" y="2167560"/>
            <a:ext cx="537114" cy="927986"/>
          </a:xfrm>
          <a:custGeom>
            <a:avLst/>
            <a:gdLst>
              <a:gd name="T0" fmla="*/ 0 w 400"/>
              <a:gd name="T1" fmla="*/ 0 h 691"/>
              <a:gd name="T2" fmla="*/ 246 w 400"/>
              <a:gd name="T3" fmla="*/ 691 h 691"/>
              <a:gd name="T4" fmla="*/ 400 w 400"/>
              <a:gd name="T5" fmla="*/ 691 h 691"/>
              <a:gd name="T6" fmla="*/ 182 w 400"/>
              <a:gd name="T7" fmla="*/ 315 h 691"/>
              <a:gd name="T8" fmla="*/ 0 w 400"/>
              <a:gd name="T9" fmla="*/ 0 h 691"/>
            </a:gdLst>
            <a:ahLst/>
            <a:cxnLst>
              <a:cxn ang="0">
                <a:pos x="T0" y="T1"/>
              </a:cxn>
              <a:cxn ang="0">
                <a:pos x="T2" y="T3"/>
              </a:cxn>
              <a:cxn ang="0">
                <a:pos x="T4" y="T5"/>
              </a:cxn>
              <a:cxn ang="0">
                <a:pos x="T6" y="T7"/>
              </a:cxn>
              <a:cxn ang="0">
                <a:pos x="T8" y="T9"/>
              </a:cxn>
            </a:cxnLst>
            <a:rect l="0" t="0" r="r" b="b"/>
            <a:pathLst>
              <a:path w="400" h="691">
                <a:moveTo>
                  <a:pt x="0" y="0"/>
                </a:moveTo>
                <a:lnTo>
                  <a:pt x="246" y="691"/>
                </a:lnTo>
                <a:lnTo>
                  <a:pt x="400" y="691"/>
                </a:lnTo>
                <a:lnTo>
                  <a:pt x="182" y="315"/>
                </a:lnTo>
                <a:lnTo>
                  <a:pt x="0" y="0"/>
                </a:lnTo>
                <a:close/>
              </a:path>
            </a:pathLst>
          </a:custGeom>
          <a:solidFill>
            <a:schemeClr val="tx1">
              <a:lumMod val="95000"/>
              <a:lumOff val="5000"/>
              <a:alpha val="10000"/>
            </a:schemeClr>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14" name="Freeform 113"/>
          <p:cNvSpPr>
            <a:spLocks/>
          </p:cNvSpPr>
          <p:nvPr/>
        </p:nvSpPr>
        <p:spPr bwMode="auto">
          <a:xfrm>
            <a:off x="5575000" y="1935230"/>
            <a:ext cx="1999408" cy="1908347"/>
          </a:xfrm>
          <a:custGeom>
            <a:avLst/>
            <a:gdLst>
              <a:gd name="T0" fmla="*/ 604 w 629"/>
              <a:gd name="T1" fmla="*/ 308 h 600"/>
              <a:gd name="T2" fmla="*/ 602 w 629"/>
              <a:gd name="T3" fmla="*/ 158 h 600"/>
              <a:gd name="T4" fmla="*/ 550 w 629"/>
              <a:gd name="T5" fmla="*/ 69 h 600"/>
              <a:gd name="T6" fmla="*/ 430 w 629"/>
              <a:gd name="T7" fmla="*/ 0 h 600"/>
              <a:gd name="T8" fmla="*/ 0 w 629"/>
              <a:gd name="T9" fmla="*/ 0 h 600"/>
              <a:gd name="T10" fmla="*/ 131 w 629"/>
              <a:gd name="T11" fmla="*/ 73 h 600"/>
              <a:gd name="T12" fmla="*/ 436 w 629"/>
              <a:gd name="T13" fmla="*/ 600 h 600"/>
              <a:gd name="T14" fmla="*/ 604 w 629"/>
              <a:gd name="T15" fmla="*/ 308 h 6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9" h="600">
                <a:moveTo>
                  <a:pt x="604" y="308"/>
                </a:moveTo>
                <a:cubicBezTo>
                  <a:pt x="628" y="262"/>
                  <a:pt x="629" y="206"/>
                  <a:pt x="602" y="158"/>
                </a:cubicBezTo>
                <a:cubicBezTo>
                  <a:pt x="550" y="69"/>
                  <a:pt x="550" y="69"/>
                  <a:pt x="550" y="69"/>
                </a:cubicBezTo>
                <a:cubicBezTo>
                  <a:pt x="528" y="31"/>
                  <a:pt x="474" y="0"/>
                  <a:pt x="430" y="0"/>
                </a:cubicBezTo>
                <a:cubicBezTo>
                  <a:pt x="0" y="0"/>
                  <a:pt x="0" y="0"/>
                  <a:pt x="0" y="0"/>
                </a:cubicBezTo>
                <a:cubicBezTo>
                  <a:pt x="55" y="0"/>
                  <a:pt x="104" y="29"/>
                  <a:pt x="131" y="73"/>
                </a:cubicBezTo>
                <a:cubicBezTo>
                  <a:pt x="436" y="600"/>
                  <a:pt x="436" y="600"/>
                  <a:pt x="436" y="600"/>
                </a:cubicBezTo>
                <a:cubicBezTo>
                  <a:pt x="604" y="308"/>
                  <a:pt x="604" y="308"/>
                  <a:pt x="604" y="308"/>
                </a:cubicBezTo>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15" name="Freeform 114"/>
          <p:cNvSpPr>
            <a:spLocks/>
          </p:cNvSpPr>
          <p:nvPr/>
        </p:nvSpPr>
        <p:spPr bwMode="auto">
          <a:xfrm>
            <a:off x="6856017" y="2914246"/>
            <a:ext cx="639166" cy="929328"/>
          </a:xfrm>
          <a:custGeom>
            <a:avLst/>
            <a:gdLst>
              <a:gd name="T0" fmla="*/ 476 w 476"/>
              <a:gd name="T1" fmla="*/ 0 h 692"/>
              <a:gd name="T2" fmla="*/ 0 w 476"/>
              <a:gd name="T3" fmla="*/ 559 h 692"/>
              <a:gd name="T4" fmla="*/ 78 w 476"/>
              <a:gd name="T5" fmla="*/ 692 h 692"/>
              <a:gd name="T6" fmla="*/ 476 w 476"/>
              <a:gd name="T7" fmla="*/ 0 h 692"/>
            </a:gdLst>
            <a:ahLst/>
            <a:cxnLst>
              <a:cxn ang="0">
                <a:pos x="T0" y="T1"/>
              </a:cxn>
              <a:cxn ang="0">
                <a:pos x="T2" y="T3"/>
              </a:cxn>
              <a:cxn ang="0">
                <a:pos x="T4" y="T5"/>
              </a:cxn>
              <a:cxn ang="0">
                <a:pos x="T6" y="T7"/>
              </a:cxn>
            </a:cxnLst>
            <a:rect l="0" t="0" r="r" b="b"/>
            <a:pathLst>
              <a:path w="476" h="692">
                <a:moveTo>
                  <a:pt x="476" y="0"/>
                </a:moveTo>
                <a:lnTo>
                  <a:pt x="0" y="559"/>
                </a:lnTo>
                <a:lnTo>
                  <a:pt x="78" y="692"/>
                </a:lnTo>
                <a:lnTo>
                  <a:pt x="476" y="0"/>
                </a:lnTo>
                <a:close/>
              </a:path>
            </a:pathLst>
          </a:custGeom>
          <a:solidFill>
            <a:schemeClr val="accent5">
              <a:alpha val="30000"/>
            </a:schemeClr>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19" name="Freeform 118"/>
          <p:cNvSpPr>
            <a:spLocks/>
          </p:cNvSpPr>
          <p:nvPr/>
        </p:nvSpPr>
        <p:spPr bwMode="auto">
          <a:xfrm>
            <a:off x="6528378" y="2437495"/>
            <a:ext cx="1713394" cy="2156794"/>
          </a:xfrm>
          <a:custGeom>
            <a:avLst/>
            <a:gdLst>
              <a:gd name="T0" fmla="*/ 337 w 539"/>
              <a:gd name="T1" fmla="*/ 678 h 678"/>
              <a:gd name="T2" fmla="*/ 466 w 539"/>
              <a:gd name="T3" fmla="*/ 600 h 678"/>
              <a:gd name="T4" fmla="*/ 517 w 539"/>
              <a:gd name="T5" fmla="*/ 511 h 678"/>
              <a:gd name="T6" fmla="*/ 517 w 539"/>
              <a:gd name="T7" fmla="*/ 373 h 678"/>
              <a:gd name="T8" fmla="*/ 302 w 539"/>
              <a:gd name="T9" fmla="*/ 0 h 678"/>
              <a:gd name="T10" fmla="*/ 304 w 539"/>
              <a:gd name="T11" fmla="*/ 150 h 678"/>
              <a:gd name="T12" fmla="*/ 0 w 539"/>
              <a:gd name="T13" fmla="*/ 678 h 678"/>
              <a:gd name="T14" fmla="*/ 337 w 539"/>
              <a:gd name="T15" fmla="*/ 678 h 6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9" h="678">
                <a:moveTo>
                  <a:pt x="337" y="678"/>
                </a:moveTo>
                <a:cubicBezTo>
                  <a:pt x="389" y="676"/>
                  <a:pt x="438" y="648"/>
                  <a:pt x="466" y="600"/>
                </a:cubicBezTo>
                <a:cubicBezTo>
                  <a:pt x="517" y="511"/>
                  <a:pt x="517" y="511"/>
                  <a:pt x="517" y="511"/>
                </a:cubicBezTo>
                <a:cubicBezTo>
                  <a:pt x="539" y="473"/>
                  <a:pt x="539" y="411"/>
                  <a:pt x="517" y="373"/>
                </a:cubicBezTo>
                <a:cubicBezTo>
                  <a:pt x="302" y="0"/>
                  <a:pt x="302" y="0"/>
                  <a:pt x="302" y="0"/>
                </a:cubicBezTo>
                <a:cubicBezTo>
                  <a:pt x="329" y="48"/>
                  <a:pt x="328" y="104"/>
                  <a:pt x="304" y="150"/>
                </a:cubicBezTo>
                <a:cubicBezTo>
                  <a:pt x="0" y="678"/>
                  <a:pt x="0" y="678"/>
                  <a:pt x="0" y="678"/>
                </a:cubicBezTo>
                <a:cubicBezTo>
                  <a:pt x="337" y="678"/>
                  <a:pt x="337" y="678"/>
                  <a:pt x="337" y="678"/>
                </a:cubicBezTo>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20" name="Freeform 119"/>
          <p:cNvSpPr>
            <a:spLocks/>
          </p:cNvSpPr>
          <p:nvPr/>
        </p:nvSpPr>
        <p:spPr bwMode="auto">
          <a:xfrm>
            <a:off x="6528378" y="4412990"/>
            <a:ext cx="1071543" cy="181300"/>
          </a:xfrm>
          <a:custGeom>
            <a:avLst/>
            <a:gdLst>
              <a:gd name="T0" fmla="*/ 76 w 798"/>
              <a:gd name="T1" fmla="*/ 0 h 135"/>
              <a:gd name="T2" fmla="*/ 0 w 798"/>
              <a:gd name="T3" fmla="*/ 135 h 135"/>
              <a:gd name="T4" fmla="*/ 798 w 798"/>
              <a:gd name="T5" fmla="*/ 135 h 135"/>
              <a:gd name="T6" fmla="*/ 76 w 798"/>
              <a:gd name="T7" fmla="*/ 0 h 135"/>
            </a:gdLst>
            <a:ahLst/>
            <a:cxnLst>
              <a:cxn ang="0">
                <a:pos x="T0" y="T1"/>
              </a:cxn>
              <a:cxn ang="0">
                <a:pos x="T2" y="T3"/>
              </a:cxn>
              <a:cxn ang="0">
                <a:pos x="T4" y="T5"/>
              </a:cxn>
              <a:cxn ang="0">
                <a:pos x="T6" y="T7"/>
              </a:cxn>
            </a:cxnLst>
            <a:rect l="0" t="0" r="r" b="b"/>
            <a:pathLst>
              <a:path w="798" h="135">
                <a:moveTo>
                  <a:pt x="76" y="0"/>
                </a:moveTo>
                <a:lnTo>
                  <a:pt x="0" y="135"/>
                </a:lnTo>
                <a:lnTo>
                  <a:pt x="798" y="135"/>
                </a:lnTo>
                <a:lnTo>
                  <a:pt x="76" y="0"/>
                </a:lnTo>
                <a:close/>
              </a:path>
            </a:pathLst>
          </a:custGeom>
          <a:solidFill>
            <a:schemeClr val="tx1">
              <a:lumMod val="95000"/>
              <a:lumOff val="5000"/>
              <a:alpha val="10000"/>
            </a:schemeClr>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24" name="Freeform 123"/>
          <p:cNvSpPr>
            <a:spLocks/>
          </p:cNvSpPr>
          <p:nvPr/>
        </p:nvSpPr>
        <p:spPr bwMode="auto">
          <a:xfrm>
            <a:off x="5663624" y="4345844"/>
            <a:ext cx="2345846" cy="1406079"/>
          </a:xfrm>
          <a:custGeom>
            <a:avLst/>
            <a:gdLst>
              <a:gd name="T0" fmla="*/ 168 w 738"/>
              <a:gd name="T1" fmla="*/ 370 h 442"/>
              <a:gd name="T2" fmla="*/ 300 w 738"/>
              <a:gd name="T3" fmla="*/ 442 h 442"/>
              <a:gd name="T4" fmla="*/ 402 w 738"/>
              <a:gd name="T5" fmla="*/ 442 h 442"/>
              <a:gd name="T6" fmla="*/ 522 w 738"/>
              <a:gd name="T7" fmla="*/ 373 h 442"/>
              <a:gd name="T8" fmla="*/ 738 w 738"/>
              <a:gd name="T9" fmla="*/ 0 h 442"/>
              <a:gd name="T10" fmla="*/ 609 w 738"/>
              <a:gd name="T11" fmla="*/ 78 h 442"/>
              <a:gd name="T12" fmla="*/ 0 w 738"/>
              <a:gd name="T13" fmla="*/ 78 h 442"/>
              <a:gd name="T14" fmla="*/ 168 w 738"/>
              <a:gd name="T15" fmla="*/ 370 h 4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8" h="442">
                <a:moveTo>
                  <a:pt x="168" y="370"/>
                </a:moveTo>
                <a:cubicBezTo>
                  <a:pt x="196" y="413"/>
                  <a:pt x="244" y="442"/>
                  <a:pt x="300" y="442"/>
                </a:cubicBezTo>
                <a:cubicBezTo>
                  <a:pt x="402" y="442"/>
                  <a:pt x="402" y="442"/>
                  <a:pt x="402" y="442"/>
                </a:cubicBezTo>
                <a:cubicBezTo>
                  <a:pt x="446" y="442"/>
                  <a:pt x="500" y="411"/>
                  <a:pt x="522" y="373"/>
                </a:cubicBezTo>
                <a:cubicBezTo>
                  <a:pt x="738" y="0"/>
                  <a:pt x="738" y="0"/>
                  <a:pt x="738" y="0"/>
                </a:cubicBezTo>
                <a:cubicBezTo>
                  <a:pt x="710" y="48"/>
                  <a:pt x="661" y="76"/>
                  <a:pt x="609" y="78"/>
                </a:cubicBezTo>
                <a:cubicBezTo>
                  <a:pt x="0" y="78"/>
                  <a:pt x="0" y="78"/>
                  <a:pt x="0" y="78"/>
                </a:cubicBezTo>
                <a:cubicBezTo>
                  <a:pt x="168" y="370"/>
                  <a:pt x="168" y="370"/>
                  <a:pt x="168" y="370"/>
                </a:cubicBezTo>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25" name="Freeform 124"/>
          <p:cNvSpPr>
            <a:spLocks/>
          </p:cNvSpPr>
          <p:nvPr/>
        </p:nvSpPr>
        <p:spPr bwMode="auto">
          <a:xfrm>
            <a:off x="5663624" y="4594289"/>
            <a:ext cx="534428" cy="927986"/>
          </a:xfrm>
          <a:custGeom>
            <a:avLst/>
            <a:gdLst>
              <a:gd name="T0" fmla="*/ 0 w 398"/>
              <a:gd name="T1" fmla="*/ 0 h 691"/>
              <a:gd name="T2" fmla="*/ 5 w 398"/>
              <a:gd name="T3" fmla="*/ 7 h 691"/>
              <a:gd name="T4" fmla="*/ 398 w 398"/>
              <a:gd name="T5" fmla="*/ 691 h 691"/>
              <a:gd name="T6" fmla="*/ 154 w 398"/>
              <a:gd name="T7" fmla="*/ 0 h 691"/>
              <a:gd name="T8" fmla="*/ 0 w 398"/>
              <a:gd name="T9" fmla="*/ 0 h 691"/>
            </a:gdLst>
            <a:ahLst/>
            <a:cxnLst>
              <a:cxn ang="0">
                <a:pos x="T0" y="T1"/>
              </a:cxn>
              <a:cxn ang="0">
                <a:pos x="T2" y="T3"/>
              </a:cxn>
              <a:cxn ang="0">
                <a:pos x="T4" y="T5"/>
              </a:cxn>
              <a:cxn ang="0">
                <a:pos x="T6" y="T7"/>
              </a:cxn>
              <a:cxn ang="0">
                <a:pos x="T8" y="T9"/>
              </a:cxn>
            </a:cxnLst>
            <a:rect l="0" t="0" r="r" b="b"/>
            <a:pathLst>
              <a:path w="398" h="691">
                <a:moveTo>
                  <a:pt x="0" y="0"/>
                </a:moveTo>
                <a:lnTo>
                  <a:pt x="5" y="7"/>
                </a:lnTo>
                <a:lnTo>
                  <a:pt x="398" y="691"/>
                </a:lnTo>
                <a:lnTo>
                  <a:pt x="154" y="0"/>
                </a:lnTo>
                <a:lnTo>
                  <a:pt x="0" y="0"/>
                </a:lnTo>
                <a:close/>
              </a:path>
            </a:pathLst>
          </a:custGeom>
          <a:solidFill>
            <a:schemeClr val="accent5">
              <a:alpha val="30000"/>
            </a:schemeClr>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29" name="Freeform 128"/>
          <p:cNvSpPr>
            <a:spLocks/>
          </p:cNvSpPr>
          <p:nvPr/>
        </p:nvSpPr>
        <p:spPr bwMode="auto">
          <a:xfrm>
            <a:off x="4614910" y="3843577"/>
            <a:ext cx="2002093" cy="1908347"/>
          </a:xfrm>
          <a:custGeom>
            <a:avLst/>
            <a:gdLst>
              <a:gd name="T0" fmla="*/ 25 w 630"/>
              <a:gd name="T1" fmla="*/ 292 h 600"/>
              <a:gd name="T2" fmla="*/ 28 w 630"/>
              <a:gd name="T3" fmla="*/ 442 h 600"/>
              <a:gd name="T4" fmla="*/ 79 w 630"/>
              <a:gd name="T5" fmla="*/ 531 h 600"/>
              <a:gd name="T6" fmla="*/ 199 w 630"/>
              <a:gd name="T7" fmla="*/ 600 h 600"/>
              <a:gd name="T8" fmla="*/ 630 w 630"/>
              <a:gd name="T9" fmla="*/ 600 h 600"/>
              <a:gd name="T10" fmla="*/ 498 w 630"/>
              <a:gd name="T11" fmla="*/ 528 h 600"/>
              <a:gd name="T12" fmla="*/ 194 w 630"/>
              <a:gd name="T13" fmla="*/ 0 h 600"/>
              <a:gd name="T14" fmla="*/ 25 w 630"/>
              <a:gd name="T15" fmla="*/ 292 h 6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0" h="600">
                <a:moveTo>
                  <a:pt x="25" y="292"/>
                </a:moveTo>
                <a:cubicBezTo>
                  <a:pt x="1" y="338"/>
                  <a:pt x="0" y="394"/>
                  <a:pt x="28" y="442"/>
                </a:cubicBezTo>
                <a:cubicBezTo>
                  <a:pt x="79" y="531"/>
                  <a:pt x="79" y="531"/>
                  <a:pt x="79" y="531"/>
                </a:cubicBezTo>
                <a:cubicBezTo>
                  <a:pt x="101" y="569"/>
                  <a:pt x="155" y="600"/>
                  <a:pt x="199" y="600"/>
                </a:cubicBezTo>
                <a:cubicBezTo>
                  <a:pt x="630" y="600"/>
                  <a:pt x="630" y="600"/>
                  <a:pt x="630" y="600"/>
                </a:cubicBezTo>
                <a:cubicBezTo>
                  <a:pt x="574" y="600"/>
                  <a:pt x="526" y="571"/>
                  <a:pt x="498" y="528"/>
                </a:cubicBezTo>
                <a:cubicBezTo>
                  <a:pt x="194" y="0"/>
                  <a:pt x="194" y="0"/>
                  <a:pt x="194" y="0"/>
                </a:cubicBezTo>
                <a:cubicBezTo>
                  <a:pt x="25" y="292"/>
                  <a:pt x="25" y="292"/>
                  <a:pt x="25" y="292"/>
                </a:cubicBezTo>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30" name="Freeform 129"/>
          <p:cNvSpPr>
            <a:spLocks/>
          </p:cNvSpPr>
          <p:nvPr/>
        </p:nvSpPr>
        <p:spPr bwMode="auto">
          <a:xfrm>
            <a:off x="4694133" y="3843574"/>
            <a:ext cx="639166" cy="927986"/>
          </a:xfrm>
          <a:custGeom>
            <a:avLst/>
            <a:gdLst>
              <a:gd name="T0" fmla="*/ 400 w 476"/>
              <a:gd name="T1" fmla="*/ 0 h 691"/>
              <a:gd name="T2" fmla="*/ 0 w 476"/>
              <a:gd name="T3" fmla="*/ 691 h 691"/>
              <a:gd name="T4" fmla="*/ 476 w 476"/>
              <a:gd name="T5" fmla="*/ 132 h 691"/>
              <a:gd name="T6" fmla="*/ 400 w 476"/>
              <a:gd name="T7" fmla="*/ 0 h 691"/>
            </a:gdLst>
            <a:ahLst/>
            <a:cxnLst>
              <a:cxn ang="0">
                <a:pos x="T0" y="T1"/>
              </a:cxn>
              <a:cxn ang="0">
                <a:pos x="T2" y="T3"/>
              </a:cxn>
              <a:cxn ang="0">
                <a:pos x="T4" y="T5"/>
              </a:cxn>
              <a:cxn ang="0">
                <a:pos x="T6" y="T7"/>
              </a:cxn>
            </a:cxnLst>
            <a:rect l="0" t="0" r="r" b="b"/>
            <a:pathLst>
              <a:path w="476" h="691">
                <a:moveTo>
                  <a:pt x="400" y="0"/>
                </a:moveTo>
                <a:lnTo>
                  <a:pt x="0" y="691"/>
                </a:lnTo>
                <a:lnTo>
                  <a:pt x="476" y="132"/>
                </a:lnTo>
                <a:lnTo>
                  <a:pt x="400" y="0"/>
                </a:lnTo>
                <a:close/>
              </a:path>
            </a:pathLst>
          </a:custGeom>
          <a:solidFill>
            <a:schemeClr val="tx1">
              <a:lumMod val="95000"/>
              <a:lumOff val="5000"/>
              <a:alpha val="10000"/>
            </a:schemeClr>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34" name="Freeform 133"/>
          <p:cNvSpPr>
            <a:spLocks/>
          </p:cNvSpPr>
          <p:nvPr/>
        </p:nvSpPr>
        <p:spPr bwMode="auto">
          <a:xfrm>
            <a:off x="3950230" y="3095547"/>
            <a:ext cx="1713394" cy="2152765"/>
          </a:xfrm>
          <a:custGeom>
            <a:avLst/>
            <a:gdLst>
              <a:gd name="T0" fmla="*/ 201 w 539"/>
              <a:gd name="T1" fmla="*/ 0 h 677"/>
              <a:gd name="T2" fmla="*/ 73 w 539"/>
              <a:gd name="T3" fmla="*/ 77 h 677"/>
              <a:gd name="T4" fmla="*/ 22 w 539"/>
              <a:gd name="T5" fmla="*/ 166 h 677"/>
              <a:gd name="T6" fmla="*/ 22 w 539"/>
              <a:gd name="T7" fmla="*/ 304 h 677"/>
              <a:gd name="T8" fmla="*/ 237 w 539"/>
              <a:gd name="T9" fmla="*/ 677 h 677"/>
              <a:gd name="T10" fmla="*/ 234 w 539"/>
              <a:gd name="T11" fmla="*/ 527 h 677"/>
              <a:gd name="T12" fmla="*/ 539 w 539"/>
              <a:gd name="T13" fmla="*/ 0 h 677"/>
              <a:gd name="T14" fmla="*/ 201 w 539"/>
              <a:gd name="T15" fmla="*/ 0 h 6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9" h="677">
                <a:moveTo>
                  <a:pt x="201" y="0"/>
                </a:moveTo>
                <a:cubicBezTo>
                  <a:pt x="150" y="2"/>
                  <a:pt x="101" y="29"/>
                  <a:pt x="73" y="77"/>
                </a:cubicBezTo>
                <a:cubicBezTo>
                  <a:pt x="22" y="166"/>
                  <a:pt x="22" y="166"/>
                  <a:pt x="22" y="166"/>
                </a:cubicBezTo>
                <a:cubicBezTo>
                  <a:pt x="0" y="204"/>
                  <a:pt x="0" y="266"/>
                  <a:pt x="22" y="304"/>
                </a:cubicBezTo>
                <a:cubicBezTo>
                  <a:pt x="237" y="677"/>
                  <a:pt x="237" y="677"/>
                  <a:pt x="237" y="677"/>
                </a:cubicBezTo>
                <a:cubicBezTo>
                  <a:pt x="209" y="629"/>
                  <a:pt x="210" y="573"/>
                  <a:pt x="234" y="527"/>
                </a:cubicBezTo>
                <a:cubicBezTo>
                  <a:pt x="539" y="0"/>
                  <a:pt x="539" y="0"/>
                  <a:pt x="539" y="0"/>
                </a:cubicBezTo>
                <a:cubicBezTo>
                  <a:pt x="201" y="0"/>
                  <a:pt x="201" y="0"/>
                  <a:pt x="201" y="0"/>
                </a:cubicBezTo>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35" name="Freeform 134"/>
          <p:cNvSpPr>
            <a:spLocks/>
          </p:cNvSpPr>
          <p:nvPr/>
        </p:nvSpPr>
        <p:spPr bwMode="auto">
          <a:xfrm>
            <a:off x="4589396" y="3095545"/>
            <a:ext cx="1074228" cy="178614"/>
          </a:xfrm>
          <a:custGeom>
            <a:avLst/>
            <a:gdLst>
              <a:gd name="T0" fmla="*/ 800 w 800"/>
              <a:gd name="T1" fmla="*/ 0 h 133"/>
              <a:gd name="T2" fmla="*/ 0 w 800"/>
              <a:gd name="T3" fmla="*/ 0 h 133"/>
              <a:gd name="T4" fmla="*/ 722 w 800"/>
              <a:gd name="T5" fmla="*/ 133 h 133"/>
              <a:gd name="T6" fmla="*/ 800 w 800"/>
              <a:gd name="T7" fmla="*/ 0 h 133"/>
            </a:gdLst>
            <a:ahLst/>
            <a:cxnLst>
              <a:cxn ang="0">
                <a:pos x="T0" y="T1"/>
              </a:cxn>
              <a:cxn ang="0">
                <a:pos x="T2" y="T3"/>
              </a:cxn>
              <a:cxn ang="0">
                <a:pos x="T4" y="T5"/>
              </a:cxn>
              <a:cxn ang="0">
                <a:pos x="T6" y="T7"/>
              </a:cxn>
            </a:cxnLst>
            <a:rect l="0" t="0" r="r" b="b"/>
            <a:pathLst>
              <a:path w="800" h="133">
                <a:moveTo>
                  <a:pt x="800" y="0"/>
                </a:moveTo>
                <a:lnTo>
                  <a:pt x="0" y="0"/>
                </a:lnTo>
                <a:lnTo>
                  <a:pt x="722" y="133"/>
                </a:lnTo>
                <a:lnTo>
                  <a:pt x="800" y="0"/>
                </a:lnTo>
                <a:close/>
              </a:path>
            </a:pathLst>
          </a:custGeom>
          <a:solidFill>
            <a:schemeClr val="accent5">
              <a:alpha val="30000"/>
            </a:schemeClr>
          </a:solidFill>
          <a:ln>
            <a:noFill/>
          </a:ln>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59" name="Freeform 142"/>
          <p:cNvSpPr>
            <a:spLocks/>
          </p:cNvSpPr>
          <p:nvPr/>
        </p:nvSpPr>
        <p:spPr bwMode="auto">
          <a:xfrm>
            <a:off x="5099890" y="2380523"/>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60" name="Freeform 149"/>
          <p:cNvSpPr>
            <a:spLocks/>
          </p:cNvSpPr>
          <p:nvPr/>
        </p:nvSpPr>
        <p:spPr bwMode="auto">
          <a:xfrm>
            <a:off x="4419697" y="3650858"/>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61" name="Freeform 116"/>
          <p:cNvSpPr>
            <a:spLocks noEditPoints="1"/>
          </p:cNvSpPr>
          <p:nvPr/>
        </p:nvSpPr>
        <p:spPr bwMode="auto">
          <a:xfrm>
            <a:off x="5154140" y="4912878"/>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62" name="组合 61"/>
          <p:cNvGrpSpPr/>
          <p:nvPr/>
        </p:nvGrpSpPr>
        <p:grpSpPr>
          <a:xfrm>
            <a:off x="7459057" y="3675275"/>
            <a:ext cx="307174" cy="307212"/>
            <a:chOff x="11121822" y="1145785"/>
            <a:chExt cx="307214" cy="307212"/>
          </a:xfrm>
          <a:solidFill>
            <a:schemeClr val="bg1"/>
          </a:solidFill>
        </p:grpSpPr>
        <p:sp>
          <p:nvSpPr>
            <p:cNvPr id="63"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64"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grpSp>
        <p:nvGrpSpPr>
          <p:cNvPr id="65" name="组合 64"/>
          <p:cNvGrpSpPr/>
          <p:nvPr/>
        </p:nvGrpSpPr>
        <p:grpSpPr>
          <a:xfrm>
            <a:off x="6717333" y="2407965"/>
            <a:ext cx="311646" cy="193872"/>
            <a:chOff x="8292784" y="1202455"/>
            <a:chExt cx="311687" cy="193872"/>
          </a:xfrm>
        </p:grpSpPr>
        <p:sp>
          <p:nvSpPr>
            <p:cNvPr id="66" name="Freeform 151"/>
            <p:cNvSpPr>
              <a:spLocks/>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67"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grpSp>
        <p:nvGrpSpPr>
          <p:cNvPr id="68" name="组合 67"/>
          <p:cNvGrpSpPr/>
          <p:nvPr/>
        </p:nvGrpSpPr>
        <p:grpSpPr>
          <a:xfrm>
            <a:off x="6595646" y="4933785"/>
            <a:ext cx="402605" cy="331075"/>
            <a:chOff x="5108575" y="3992563"/>
            <a:chExt cx="428625" cy="352426"/>
          </a:xfrm>
          <a:solidFill>
            <a:schemeClr val="bg1"/>
          </a:solidFill>
        </p:grpSpPr>
        <p:sp>
          <p:nvSpPr>
            <p:cNvPr id="69" name="Freeform 223"/>
            <p:cNvSpPr>
              <a:spLocks/>
            </p:cNvSpPr>
            <p:nvPr/>
          </p:nvSpPr>
          <p:spPr bwMode="auto">
            <a:xfrm>
              <a:off x="5108575" y="3998913"/>
              <a:ext cx="201613" cy="106363"/>
            </a:xfrm>
            <a:custGeom>
              <a:avLst/>
              <a:gdLst>
                <a:gd name="T0" fmla="*/ 127 w 127"/>
                <a:gd name="T1" fmla="*/ 30 h 67"/>
                <a:gd name="T2" fmla="*/ 93 w 127"/>
                <a:gd name="T3" fmla="*/ 0 h 67"/>
                <a:gd name="T4" fmla="*/ 0 w 127"/>
                <a:gd name="T5" fmla="*/ 36 h 67"/>
                <a:gd name="T6" fmla="*/ 35 w 127"/>
                <a:gd name="T7" fmla="*/ 67 h 67"/>
                <a:gd name="T8" fmla="*/ 127 w 127"/>
                <a:gd name="T9" fmla="*/ 30 h 67"/>
              </a:gdLst>
              <a:ahLst/>
              <a:cxnLst>
                <a:cxn ang="0">
                  <a:pos x="T0" y="T1"/>
                </a:cxn>
                <a:cxn ang="0">
                  <a:pos x="T2" y="T3"/>
                </a:cxn>
                <a:cxn ang="0">
                  <a:pos x="T4" y="T5"/>
                </a:cxn>
                <a:cxn ang="0">
                  <a:pos x="T6" y="T7"/>
                </a:cxn>
                <a:cxn ang="0">
                  <a:pos x="T8" y="T9"/>
                </a:cxn>
              </a:cxnLst>
              <a:rect l="0" t="0" r="r" b="b"/>
              <a:pathLst>
                <a:path w="127" h="67">
                  <a:moveTo>
                    <a:pt x="127" y="30"/>
                  </a:moveTo>
                  <a:lnTo>
                    <a:pt x="93" y="0"/>
                  </a:lnTo>
                  <a:lnTo>
                    <a:pt x="0" y="36"/>
                  </a:lnTo>
                  <a:lnTo>
                    <a:pt x="35" y="67"/>
                  </a:lnTo>
                  <a:lnTo>
                    <a:pt x="127"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0" name="Freeform 224"/>
            <p:cNvSpPr>
              <a:spLocks/>
            </p:cNvSpPr>
            <p:nvPr/>
          </p:nvSpPr>
          <p:spPr bwMode="auto">
            <a:xfrm>
              <a:off x="5324475" y="4168776"/>
              <a:ext cx="147638" cy="176213"/>
            </a:xfrm>
            <a:custGeom>
              <a:avLst/>
              <a:gdLst>
                <a:gd name="T0" fmla="*/ 0 w 93"/>
                <a:gd name="T1" fmla="*/ 0 h 111"/>
                <a:gd name="T2" fmla="*/ 0 w 93"/>
                <a:gd name="T3" fmla="*/ 111 h 111"/>
                <a:gd name="T4" fmla="*/ 93 w 93"/>
                <a:gd name="T5" fmla="*/ 73 h 111"/>
                <a:gd name="T6" fmla="*/ 93 w 93"/>
                <a:gd name="T7" fmla="*/ 15 h 111"/>
                <a:gd name="T8" fmla="*/ 41 w 93"/>
                <a:gd name="T9" fmla="*/ 37 h 111"/>
                <a:gd name="T10" fmla="*/ 0 w 93"/>
                <a:gd name="T11" fmla="*/ 0 h 111"/>
              </a:gdLst>
              <a:ahLst/>
              <a:cxnLst>
                <a:cxn ang="0">
                  <a:pos x="T0" y="T1"/>
                </a:cxn>
                <a:cxn ang="0">
                  <a:pos x="T2" y="T3"/>
                </a:cxn>
                <a:cxn ang="0">
                  <a:pos x="T4" y="T5"/>
                </a:cxn>
                <a:cxn ang="0">
                  <a:pos x="T6" y="T7"/>
                </a:cxn>
                <a:cxn ang="0">
                  <a:pos x="T8" y="T9"/>
                </a:cxn>
                <a:cxn ang="0">
                  <a:pos x="T10" y="T11"/>
                </a:cxn>
              </a:cxnLst>
              <a:rect l="0" t="0" r="r" b="b"/>
              <a:pathLst>
                <a:path w="93" h="111">
                  <a:moveTo>
                    <a:pt x="0" y="0"/>
                  </a:moveTo>
                  <a:lnTo>
                    <a:pt x="0" y="111"/>
                  </a:lnTo>
                  <a:lnTo>
                    <a:pt x="93" y="73"/>
                  </a:lnTo>
                  <a:lnTo>
                    <a:pt x="93" y="15"/>
                  </a:lnTo>
                  <a:lnTo>
                    <a:pt x="41" y="3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1" name="Freeform 225"/>
            <p:cNvSpPr>
              <a:spLocks/>
            </p:cNvSpPr>
            <p:nvPr/>
          </p:nvSpPr>
          <p:spPr bwMode="auto">
            <a:xfrm>
              <a:off x="5334000" y="4110038"/>
              <a:ext cx="203200" cy="104775"/>
            </a:xfrm>
            <a:custGeom>
              <a:avLst/>
              <a:gdLst>
                <a:gd name="T0" fmla="*/ 0 w 128"/>
                <a:gd name="T1" fmla="*/ 36 h 66"/>
                <a:gd name="T2" fmla="*/ 36 w 128"/>
                <a:gd name="T3" fmla="*/ 66 h 66"/>
                <a:gd name="T4" fmla="*/ 128 w 128"/>
                <a:gd name="T5" fmla="*/ 29 h 66"/>
                <a:gd name="T6" fmla="*/ 93 w 128"/>
                <a:gd name="T7" fmla="*/ 0 h 66"/>
                <a:gd name="T8" fmla="*/ 0 w 128"/>
                <a:gd name="T9" fmla="*/ 36 h 66"/>
              </a:gdLst>
              <a:ahLst/>
              <a:cxnLst>
                <a:cxn ang="0">
                  <a:pos x="T0" y="T1"/>
                </a:cxn>
                <a:cxn ang="0">
                  <a:pos x="T2" y="T3"/>
                </a:cxn>
                <a:cxn ang="0">
                  <a:pos x="T4" y="T5"/>
                </a:cxn>
                <a:cxn ang="0">
                  <a:pos x="T6" y="T7"/>
                </a:cxn>
                <a:cxn ang="0">
                  <a:pos x="T8" y="T9"/>
                </a:cxn>
              </a:cxnLst>
              <a:rect l="0" t="0" r="r" b="b"/>
              <a:pathLst>
                <a:path w="128" h="66">
                  <a:moveTo>
                    <a:pt x="0" y="36"/>
                  </a:moveTo>
                  <a:lnTo>
                    <a:pt x="36" y="66"/>
                  </a:lnTo>
                  <a:lnTo>
                    <a:pt x="128" y="29"/>
                  </a:lnTo>
                  <a:lnTo>
                    <a:pt x="93" y="0"/>
                  </a:lnTo>
                  <a:lnTo>
                    <a:pt x="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2" name="Freeform 226"/>
            <p:cNvSpPr>
              <a:spLocks/>
            </p:cNvSpPr>
            <p:nvPr/>
          </p:nvSpPr>
          <p:spPr bwMode="auto">
            <a:xfrm>
              <a:off x="5319713" y="3992563"/>
              <a:ext cx="203200" cy="109538"/>
            </a:xfrm>
            <a:custGeom>
              <a:avLst/>
              <a:gdLst>
                <a:gd name="T0" fmla="*/ 128 w 128"/>
                <a:gd name="T1" fmla="*/ 36 h 69"/>
                <a:gd name="T2" fmla="*/ 35 w 128"/>
                <a:gd name="T3" fmla="*/ 0 h 69"/>
                <a:gd name="T4" fmla="*/ 0 w 128"/>
                <a:gd name="T5" fmla="*/ 32 h 69"/>
                <a:gd name="T6" fmla="*/ 93 w 128"/>
                <a:gd name="T7" fmla="*/ 69 h 69"/>
                <a:gd name="T8" fmla="*/ 128 w 128"/>
                <a:gd name="T9" fmla="*/ 36 h 69"/>
              </a:gdLst>
              <a:ahLst/>
              <a:cxnLst>
                <a:cxn ang="0">
                  <a:pos x="T0" y="T1"/>
                </a:cxn>
                <a:cxn ang="0">
                  <a:pos x="T2" y="T3"/>
                </a:cxn>
                <a:cxn ang="0">
                  <a:pos x="T4" y="T5"/>
                </a:cxn>
                <a:cxn ang="0">
                  <a:pos x="T6" y="T7"/>
                </a:cxn>
                <a:cxn ang="0">
                  <a:pos x="T8" y="T9"/>
                </a:cxn>
              </a:cxnLst>
              <a:rect l="0" t="0" r="r" b="b"/>
              <a:pathLst>
                <a:path w="128" h="69">
                  <a:moveTo>
                    <a:pt x="128" y="36"/>
                  </a:moveTo>
                  <a:lnTo>
                    <a:pt x="35" y="0"/>
                  </a:lnTo>
                  <a:lnTo>
                    <a:pt x="0" y="32"/>
                  </a:lnTo>
                  <a:lnTo>
                    <a:pt x="93" y="69"/>
                  </a:lnTo>
                  <a:lnTo>
                    <a:pt x="12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3" name="Freeform 227"/>
            <p:cNvSpPr>
              <a:spLocks/>
            </p:cNvSpPr>
            <p:nvPr/>
          </p:nvSpPr>
          <p:spPr bwMode="auto">
            <a:xfrm>
              <a:off x="5165725" y="4181476"/>
              <a:ext cx="147638" cy="163513"/>
            </a:xfrm>
            <a:custGeom>
              <a:avLst/>
              <a:gdLst>
                <a:gd name="T0" fmla="*/ 0 w 93"/>
                <a:gd name="T1" fmla="*/ 11 h 103"/>
                <a:gd name="T2" fmla="*/ 0 w 93"/>
                <a:gd name="T3" fmla="*/ 65 h 103"/>
                <a:gd name="T4" fmla="*/ 93 w 93"/>
                <a:gd name="T5" fmla="*/ 103 h 103"/>
                <a:gd name="T6" fmla="*/ 93 w 93"/>
                <a:gd name="T7" fmla="*/ 0 h 103"/>
                <a:gd name="T8" fmla="*/ 57 w 93"/>
                <a:gd name="T9" fmla="*/ 34 h 103"/>
                <a:gd name="T10" fmla="*/ 0 w 93"/>
                <a:gd name="T11" fmla="*/ 11 h 103"/>
              </a:gdLst>
              <a:ahLst/>
              <a:cxnLst>
                <a:cxn ang="0">
                  <a:pos x="T0" y="T1"/>
                </a:cxn>
                <a:cxn ang="0">
                  <a:pos x="T2" y="T3"/>
                </a:cxn>
                <a:cxn ang="0">
                  <a:pos x="T4" y="T5"/>
                </a:cxn>
                <a:cxn ang="0">
                  <a:pos x="T6" y="T7"/>
                </a:cxn>
                <a:cxn ang="0">
                  <a:pos x="T8" y="T9"/>
                </a:cxn>
                <a:cxn ang="0">
                  <a:pos x="T10" y="T11"/>
                </a:cxn>
              </a:cxnLst>
              <a:rect l="0" t="0" r="r" b="b"/>
              <a:pathLst>
                <a:path w="93" h="103">
                  <a:moveTo>
                    <a:pt x="0" y="11"/>
                  </a:moveTo>
                  <a:lnTo>
                    <a:pt x="0" y="65"/>
                  </a:lnTo>
                  <a:lnTo>
                    <a:pt x="93" y="103"/>
                  </a:lnTo>
                  <a:lnTo>
                    <a:pt x="93" y="0"/>
                  </a:lnTo>
                  <a:lnTo>
                    <a:pt x="57" y="34"/>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4" name="Freeform 228"/>
            <p:cNvSpPr>
              <a:spLocks/>
            </p:cNvSpPr>
            <p:nvPr/>
          </p:nvSpPr>
          <p:spPr bwMode="auto">
            <a:xfrm>
              <a:off x="5108575" y="4114801"/>
              <a:ext cx="200025" cy="109538"/>
            </a:xfrm>
            <a:custGeom>
              <a:avLst/>
              <a:gdLst>
                <a:gd name="T0" fmla="*/ 126 w 126"/>
                <a:gd name="T1" fmla="*/ 36 h 69"/>
                <a:gd name="T2" fmla="*/ 33 w 126"/>
                <a:gd name="T3" fmla="*/ 0 h 69"/>
                <a:gd name="T4" fmla="*/ 0 w 126"/>
                <a:gd name="T5" fmla="*/ 31 h 69"/>
                <a:gd name="T6" fmla="*/ 91 w 126"/>
                <a:gd name="T7" fmla="*/ 69 h 69"/>
                <a:gd name="T8" fmla="*/ 126 w 126"/>
                <a:gd name="T9" fmla="*/ 36 h 69"/>
              </a:gdLst>
              <a:ahLst/>
              <a:cxnLst>
                <a:cxn ang="0">
                  <a:pos x="T0" y="T1"/>
                </a:cxn>
                <a:cxn ang="0">
                  <a:pos x="T2" y="T3"/>
                </a:cxn>
                <a:cxn ang="0">
                  <a:pos x="T4" y="T5"/>
                </a:cxn>
                <a:cxn ang="0">
                  <a:pos x="T6" y="T7"/>
                </a:cxn>
                <a:cxn ang="0">
                  <a:pos x="T8" y="T9"/>
                </a:cxn>
              </a:cxnLst>
              <a:rect l="0" t="0" r="r" b="b"/>
              <a:pathLst>
                <a:path w="126" h="69">
                  <a:moveTo>
                    <a:pt x="126" y="36"/>
                  </a:moveTo>
                  <a:lnTo>
                    <a:pt x="33" y="0"/>
                  </a:lnTo>
                  <a:lnTo>
                    <a:pt x="0" y="31"/>
                  </a:lnTo>
                  <a:lnTo>
                    <a:pt x="91" y="69"/>
                  </a:lnTo>
                  <a:lnTo>
                    <a:pt x="126"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grpSp>
        <p:nvGrpSpPr>
          <p:cNvPr id="110" name="组合 109"/>
          <p:cNvGrpSpPr/>
          <p:nvPr/>
        </p:nvGrpSpPr>
        <p:grpSpPr>
          <a:xfrm>
            <a:off x="9058758" y="3456329"/>
            <a:ext cx="307174" cy="307212"/>
            <a:chOff x="11121822" y="1145785"/>
            <a:chExt cx="307214" cy="307212"/>
          </a:xfrm>
          <a:solidFill>
            <a:schemeClr val="bg1"/>
          </a:solidFill>
        </p:grpSpPr>
        <p:sp>
          <p:nvSpPr>
            <p:cNvPr id="112"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16"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117" name="Freeform 142"/>
          <p:cNvSpPr>
            <a:spLocks/>
          </p:cNvSpPr>
          <p:nvPr/>
        </p:nvSpPr>
        <p:spPr bwMode="auto">
          <a:xfrm>
            <a:off x="2799574" y="4840528"/>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21" name="Freeform 149"/>
          <p:cNvSpPr>
            <a:spLocks/>
          </p:cNvSpPr>
          <p:nvPr/>
        </p:nvSpPr>
        <p:spPr bwMode="auto">
          <a:xfrm>
            <a:off x="2787030" y="3459805"/>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122" name="组合 121"/>
          <p:cNvGrpSpPr/>
          <p:nvPr/>
        </p:nvGrpSpPr>
        <p:grpSpPr>
          <a:xfrm>
            <a:off x="9049401" y="2168290"/>
            <a:ext cx="311646" cy="193872"/>
            <a:chOff x="8292784" y="1202455"/>
            <a:chExt cx="311687" cy="193872"/>
          </a:xfrm>
        </p:grpSpPr>
        <p:sp>
          <p:nvSpPr>
            <p:cNvPr id="126" name="Freeform 151"/>
            <p:cNvSpPr>
              <a:spLocks/>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27"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131" name="Freeform 116"/>
          <p:cNvSpPr>
            <a:spLocks noEditPoints="1"/>
          </p:cNvSpPr>
          <p:nvPr/>
        </p:nvSpPr>
        <p:spPr bwMode="auto">
          <a:xfrm>
            <a:off x="2776609" y="2090229"/>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132" name="组合 131"/>
          <p:cNvGrpSpPr/>
          <p:nvPr/>
        </p:nvGrpSpPr>
        <p:grpSpPr>
          <a:xfrm>
            <a:off x="8993485" y="4793806"/>
            <a:ext cx="402605" cy="331075"/>
            <a:chOff x="5108575" y="3992563"/>
            <a:chExt cx="428625" cy="352426"/>
          </a:xfrm>
          <a:solidFill>
            <a:schemeClr val="bg1"/>
          </a:solidFill>
        </p:grpSpPr>
        <p:sp>
          <p:nvSpPr>
            <p:cNvPr id="136" name="Freeform 223"/>
            <p:cNvSpPr>
              <a:spLocks/>
            </p:cNvSpPr>
            <p:nvPr/>
          </p:nvSpPr>
          <p:spPr bwMode="auto">
            <a:xfrm>
              <a:off x="5108575" y="3998913"/>
              <a:ext cx="201613" cy="106363"/>
            </a:xfrm>
            <a:custGeom>
              <a:avLst/>
              <a:gdLst>
                <a:gd name="T0" fmla="*/ 127 w 127"/>
                <a:gd name="T1" fmla="*/ 30 h 67"/>
                <a:gd name="T2" fmla="*/ 93 w 127"/>
                <a:gd name="T3" fmla="*/ 0 h 67"/>
                <a:gd name="T4" fmla="*/ 0 w 127"/>
                <a:gd name="T5" fmla="*/ 36 h 67"/>
                <a:gd name="T6" fmla="*/ 35 w 127"/>
                <a:gd name="T7" fmla="*/ 67 h 67"/>
                <a:gd name="T8" fmla="*/ 127 w 127"/>
                <a:gd name="T9" fmla="*/ 30 h 67"/>
              </a:gdLst>
              <a:ahLst/>
              <a:cxnLst>
                <a:cxn ang="0">
                  <a:pos x="T0" y="T1"/>
                </a:cxn>
                <a:cxn ang="0">
                  <a:pos x="T2" y="T3"/>
                </a:cxn>
                <a:cxn ang="0">
                  <a:pos x="T4" y="T5"/>
                </a:cxn>
                <a:cxn ang="0">
                  <a:pos x="T6" y="T7"/>
                </a:cxn>
                <a:cxn ang="0">
                  <a:pos x="T8" y="T9"/>
                </a:cxn>
              </a:cxnLst>
              <a:rect l="0" t="0" r="r" b="b"/>
              <a:pathLst>
                <a:path w="127" h="67">
                  <a:moveTo>
                    <a:pt x="127" y="30"/>
                  </a:moveTo>
                  <a:lnTo>
                    <a:pt x="93" y="0"/>
                  </a:lnTo>
                  <a:lnTo>
                    <a:pt x="0" y="36"/>
                  </a:lnTo>
                  <a:lnTo>
                    <a:pt x="35" y="67"/>
                  </a:lnTo>
                  <a:lnTo>
                    <a:pt x="127"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37" name="Freeform 224"/>
            <p:cNvSpPr>
              <a:spLocks/>
            </p:cNvSpPr>
            <p:nvPr/>
          </p:nvSpPr>
          <p:spPr bwMode="auto">
            <a:xfrm>
              <a:off x="5324475" y="4168776"/>
              <a:ext cx="147638" cy="176213"/>
            </a:xfrm>
            <a:custGeom>
              <a:avLst/>
              <a:gdLst>
                <a:gd name="T0" fmla="*/ 0 w 93"/>
                <a:gd name="T1" fmla="*/ 0 h 111"/>
                <a:gd name="T2" fmla="*/ 0 w 93"/>
                <a:gd name="T3" fmla="*/ 111 h 111"/>
                <a:gd name="T4" fmla="*/ 93 w 93"/>
                <a:gd name="T5" fmla="*/ 73 h 111"/>
                <a:gd name="T6" fmla="*/ 93 w 93"/>
                <a:gd name="T7" fmla="*/ 15 h 111"/>
                <a:gd name="T8" fmla="*/ 41 w 93"/>
                <a:gd name="T9" fmla="*/ 37 h 111"/>
                <a:gd name="T10" fmla="*/ 0 w 93"/>
                <a:gd name="T11" fmla="*/ 0 h 111"/>
              </a:gdLst>
              <a:ahLst/>
              <a:cxnLst>
                <a:cxn ang="0">
                  <a:pos x="T0" y="T1"/>
                </a:cxn>
                <a:cxn ang="0">
                  <a:pos x="T2" y="T3"/>
                </a:cxn>
                <a:cxn ang="0">
                  <a:pos x="T4" y="T5"/>
                </a:cxn>
                <a:cxn ang="0">
                  <a:pos x="T6" y="T7"/>
                </a:cxn>
                <a:cxn ang="0">
                  <a:pos x="T8" y="T9"/>
                </a:cxn>
                <a:cxn ang="0">
                  <a:pos x="T10" y="T11"/>
                </a:cxn>
              </a:cxnLst>
              <a:rect l="0" t="0" r="r" b="b"/>
              <a:pathLst>
                <a:path w="93" h="111">
                  <a:moveTo>
                    <a:pt x="0" y="0"/>
                  </a:moveTo>
                  <a:lnTo>
                    <a:pt x="0" y="111"/>
                  </a:lnTo>
                  <a:lnTo>
                    <a:pt x="93" y="73"/>
                  </a:lnTo>
                  <a:lnTo>
                    <a:pt x="93" y="15"/>
                  </a:lnTo>
                  <a:lnTo>
                    <a:pt x="41" y="3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38" name="Freeform 225"/>
            <p:cNvSpPr>
              <a:spLocks/>
            </p:cNvSpPr>
            <p:nvPr/>
          </p:nvSpPr>
          <p:spPr bwMode="auto">
            <a:xfrm>
              <a:off x="5334000" y="4110038"/>
              <a:ext cx="203200" cy="104775"/>
            </a:xfrm>
            <a:custGeom>
              <a:avLst/>
              <a:gdLst>
                <a:gd name="T0" fmla="*/ 0 w 128"/>
                <a:gd name="T1" fmla="*/ 36 h 66"/>
                <a:gd name="T2" fmla="*/ 36 w 128"/>
                <a:gd name="T3" fmla="*/ 66 h 66"/>
                <a:gd name="T4" fmla="*/ 128 w 128"/>
                <a:gd name="T5" fmla="*/ 29 h 66"/>
                <a:gd name="T6" fmla="*/ 93 w 128"/>
                <a:gd name="T7" fmla="*/ 0 h 66"/>
                <a:gd name="T8" fmla="*/ 0 w 128"/>
                <a:gd name="T9" fmla="*/ 36 h 66"/>
              </a:gdLst>
              <a:ahLst/>
              <a:cxnLst>
                <a:cxn ang="0">
                  <a:pos x="T0" y="T1"/>
                </a:cxn>
                <a:cxn ang="0">
                  <a:pos x="T2" y="T3"/>
                </a:cxn>
                <a:cxn ang="0">
                  <a:pos x="T4" y="T5"/>
                </a:cxn>
                <a:cxn ang="0">
                  <a:pos x="T6" y="T7"/>
                </a:cxn>
                <a:cxn ang="0">
                  <a:pos x="T8" y="T9"/>
                </a:cxn>
              </a:cxnLst>
              <a:rect l="0" t="0" r="r" b="b"/>
              <a:pathLst>
                <a:path w="128" h="66">
                  <a:moveTo>
                    <a:pt x="0" y="36"/>
                  </a:moveTo>
                  <a:lnTo>
                    <a:pt x="36" y="66"/>
                  </a:lnTo>
                  <a:lnTo>
                    <a:pt x="128" y="29"/>
                  </a:lnTo>
                  <a:lnTo>
                    <a:pt x="93" y="0"/>
                  </a:lnTo>
                  <a:lnTo>
                    <a:pt x="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39" name="Freeform 226"/>
            <p:cNvSpPr>
              <a:spLocks/>
            </p:cNvSpPr>
            <p:nvPr/>
          </p:nvSpPr>
          <p:spPr bwMode="auto">
            <a:xfrm>
              <a:off x="5319713" y="3992563"/>
              <a:ext cx="203200" cy="109538"/>
            </a:xfrm>
            <a:custGeom>
              <a:avLst/>
              <a:gdLst>
                <a:gd name="T0" fmla="*/ 128 w 128"/>
                <a:gd name="T1" fmla="*/ 36 h 69"/>
                <a:gd name="T2" fmla="*/ 35 w 128"/>
                <a:gd name="T3" fmla="*/ 0 h 69"/>
                <a:gd name="T4" fmla="*/ 0 w 128"/>
                <a:gd name="T5" fmla="*/ 32 h 69"/>
                <a:gd name="T6" fmla="*/ 93 w 128"/>
                <a:gd name="T7" fmla="*/ 69 h 69"/>
                <a:gd name="T8" fmla="*/ 128 w 128"/>
                <a:gd name="T9" fmla="*/ 36 h 69"/>
              </a:gdLst>
              <a:ahLst/>
              <a:cxnLst>
                <a:cxn ang="0">
                  <a:pos x="T0" y="T1"/>
                </a:cxn>
                <a:cxn ang="0">
                  <a:pos x="T2" y="T3"/>
                </a:cxn>
                <a:cxn ang="0">
                  <a:pos x="T4" y="T5"/>
                </a:cxn>
                <a:cxn ang="0">
                  <a:pos x="T6" y="T7"/>
                </a:cxn>
                <a:cxn ang="0">
                  <a:pos x="T8" y="T9"/>
                </a:cxn>
              </a:cxnLst>
              <a:rect l="0" t="0" r="r" b="b"/>
              <a:pathLst>
                <a:path w="128" h="69">
                  <a:moveTo>
                    <a:pt x="128" y="36"/>
                  </a:moveTo>
                  <a:lnTo>
                    <a:pt x="35" y="0"/>
                  </a:lnTo>
                  <a:lnTo>
                    <a:pt x="0" y="32"/>
                  </a:lnTo>
                  <a:lnTo>
                    <a:pt x="93" y="69"/>
                  </a:lnTo>
                  <a:lnTo>
                    <a:pt x="12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40" name="Freeform 227"/>
            <p:cNvSpPr>
              <a:spLocks/>
            </p:cNvSpPr>
            <p:nvPr/>
          </p:nvSpPr>
          <p:spPr bwMode="auto">
            <a:xfrm>
              <a:off x="5165725" y="4181476"/>
              <a:ext cx="147638" cy="163513"/>
            </a:xfrm>
            <a:custGeom>
              <a:avLst/>
              <a:gdLst>
                <a:gd name="T0" fmla="*/ 0 w 93"/>
                <a:gd name="T1" fmla="*/ 11 h 103"/>
                <a:gd name="T2" fmla="*/ 0 w 93"/>
                <a:gd name="T3" fmla="*/ 65 h 103"/>
                <a:gd name="T4" fmla="*/ 93 w 93"/>
                <a:gd name="T5" fmla="*/ 103 h 103"/>
                <a:gd name="T6" fmla="*/ 93 w 93"/>
                <a:gd name="T7" fmla="*/ 0 h 103"/>
                <a:gd name="T8" fmla="*/ 57 w 93"/>
                <a:gd name="T9" fmla="*/ 34 h 103"/>
                <a:gd name="T10" fmla="*/ 0 w 93"/>
                <a:gd name="T11" fmla="*/ 11 h 103"/>
              </a:gdLst>
              <a:ahLst/>
              <a:cxnLst>
                <a:cxn ang="0">
                  <a:pos x="T0" y="T1"/>
                </a:cxn>
                <a:cxn ang="0">
                  <a:pos x="T2" y="T3"/>
                </a:cxn>
                <a:cxn ang="0">
                  <a:pos x="T4" y="T5"/>
                </a:cxn>
                <a:cxn ang="0">
                  <a:pos x="T6" y="T7"/>
                </a:cxn>
                <a:cxn ang="0">
                  <a:pos x="T8" y="T9"/>
                </a:cxn>
                <a:cxn ang="0">
                  <a:pos x="T10" y="T11"/>
                </a:cxn>
              </a:cxnLst>
              <a:rect l="0" t="0" r="r" b="b"/>
              <a:pathLst>
                <a:path w="93" h="103">
                  <a:moveTo>
                    <a:pt x="0" y="11"/>
                  </a:moveTo>
                  <a:lnTo>
                    <a:pt x="0" y="65"/>
                  </a:lnTo>
                  <a:lnTo>
                    <a:pt x="93" y="103"/>
                  </a:lnTo>
                  <a:lnTo>
                    <a:pt x="93" y="0"/>
                  </a:lnTo>
                  <a:lnTo>
                    <a:pt x="57" y="34"/>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141" name="Freeform 228"/>
            <p:cNvSpPr>
              <a:spLocks/>
            </p:cNvSpPr>
            <p:nvPr/>
          </p:nvSpPr>
          <p:spPr bwMode="auto">
            <a:xfrm>
              <a:off x="5108575" y="4114801"/>
              <a:ext cx="200025" cy="109538"/>
            </a:xfrm>
            <a:custGeom>
              <a:avLst/>
              <a:gdLst>
                <a:gd name="T0" fmla="*/ 126 w 126"/>
                <a:gd name="T1" fmla="*/ 36 h 69"/>
                <a:gd name="T2" fmla="*/ 33 w 126"/>
                <a:gd name="T3" fmla="*/ 0 h 69"/>
                <a:gd name="T4" fmla="*/ 0 w 126"/>
                <a:gd name="T5" fmla="*/ 31 h 69"/>
                <a:gd name="T6" fmla="*/ 91 w 126"/>
                <a:gd name="T7" fmla="*/ 69 h 69"/>
                <a:gd name="T8" fmla="*/ 126 w 126"/>
                <a:gd name="T9" fmla="*/ 36 h 69"/>
              </a:gdLst>
              <a:ahLst/>
              <a:cxnLst>
                <a:cxn ang="0">
                  <a:pos x="T0" y="T1"/>
                </a:cxn>
                <a:cxn ang="0">
                  <a:pos x="T2" y="T3"/>
                </a:cxn>
                <a:cxn ang="0">
                  <a:pos x="T4" y="T5"/>
                </a:cxn>
                <a:cxn ang="0">
                  <a:pos x="T6" y="T7"/>
                </a:cxn>
                <a:cxn ang="0">
                  <a:pos x="T8" y="T9"/>
                </a:cxn>
              </a:cxnLst>
              <a:rect l="0" t="0" r="r" b="b"/>
              <a:pathLst>
                <a:path w="126" h="69">
                  <a:moveTo>
                    <a:pt x="126" y="36"/>
                  </a:moveTo>
                  <a:lnTo>
                    <a:pt x="33" y="0"/>
                  </a:lnTo>
                  <a:lnTo>
                    <a:pt x="0" y="31"/>
                  </a:lnTo>
                  <a:lnTo>
                    <a:pt x="91" y="69"/>
                  </a:lnTo>
                  <a:lnTo>
                    <a:pt x="126"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Tree>
    <p:extLst>
      <p:ext uri="{BB962C8B-B14F-4D97-AF65-F5344CB8AC3E}">
        <p14:creationId xmlns:p14="http://schemas.microsoft.com/office/powerpoint/2010/main" val="1694242850"/>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9"/>
                                        </p:tgtEl>
                                        <p:attrNameLst>
                                          <p:attrName>style.visibility</p:attrName>
                                        </p:attrNameLst>
                                      </p:cBhvr>
                                      <p:to>
                                        <p:strVal val="visible"/>
                                      </p:to>
                                    </p:set>
                                    <p:animEffect transition="in" filter="fade">
                                      <p:cBhvr>
                                        <p:cTn id="7" dur="500"/>
                                        <p:tgtEl>
                                          <p:spTgt spid="10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8"/>
                                        </p:tgtEl>
                                        <p:attrNameLst>
                                          <p:attrName>style.visibility</p:attrName>
                                        </p:attrNameLst>
                                      </p:cBhvr>
                                      <p:to>
                                        <p:strVal val="visible"/>
                                      </p:to>
                                    </p:set>
                                    <p:animEffect transition="in" filter="fade">
                                      <p:cBhvr>
                                        <p:cTn id="10" dur="500"/>
                                        <p:tgtEl>
                                          <p:spTgt spid="10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4"/>
                                        </p:tgtEl>
                                        <p:attrNameLst>
                                          <p:attrName>style.visibility</p:attrName>
                                        </p:attrNameLst>
                                      </p:cBhvr>
                                      <p:to>
                                        <p:strVal val="visible"/>
                                      </p:to>
                                    </p:set>
                                    <p:animEffect transition="in" filter="fade">
                                      <p:cBhvr>
                                        <p:cTn id="15" dur="500"/>
                                        <p:tgtEl>
                                          <p:spTgt spid="1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5"/>
                                        </p:tgtEl>
                                        <p:attrNameLst>
                                          <p:attrName>style.visibility</p:attrName>
                                        </p:attrNameLst>
                                      </p:cBhvr>
                                      <p:to>
                                        <p:strVal val="visible"/>
                                      </p:to>
                                    </p:set>
                                    <p:animEffect transition="in" filter="fade">
                                      <p:cBhvr>
                                        <p:cTn id="18" dur="500"/>
                                        <p:tgtEl>
                                          <p:spTgt spid="1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20"/>
                                        </p:tgtEl>
                                        <p:attrNameLst>
                                          <p:attrName>style.visibility</p:attrName>
                                        </p:attrNameLst>
                                      </p:cBhvr>
                                      <p:to>
                                        <p:strVal val="visible"/>
                                      </p:to>
                                    </p:set>
                                    <p:animEffect transition="in" filter="fade">
                                      <p:cBhvr>
                                        <p:cTn id="23" dur="500"/>
                                        <p:tgtEl>
                                          <p:spTgt spid="1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19"/>
                                        </p:tgtEl>
                                        <p:attrNameLst>
                                          <p:attrName>style.visibility</p:attrName>
                                        </p:attrNameLst>
                                      </p:cBhvr>
                                      <p:to>
                                        <p:strVal val="visible"/>
                                      </p:to>
                                    </p:set>
                                    <p:animEffect transition="in" filter="fade">
                                      <p:cBhvr>
                                        <p:cTn id="26" dur="500"/>
                                        <p:tgtEl>
                                          <p:spTgt spid="1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25"/>
                                        </p:tgtEl>
                                        <p:attrNameLst>
                                          <p:attrName>style.visibility</p:attrName>
                                        </p:attrNameLst>
                                      </p:cBhvr>
                                      <p:to>
                                        <p:strVal val="visible"/>
                                      </p:to>
                                    </p:set>
                                    <p:animEffect transition="in" filter="fade">
                                      <p:cBhvr>
                                        <p:cTn id="31" dur="500"/>
                                        <p:tgtEl>
                                          <p:spTgt spid="12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24"/>
                                        </p:tgtEl>
                                        <p:attrNameLst>
                                          <p:attrName>style.visibility</p:attrName>
                                        </p:attrNameLst>
                                      </p:cBhvr>
                                      <p:to>
                                        <p:strVal val="visible"/>
                                      </p:to>
                                    </p:set>
                                    <p:animEffect transition="in" filter="fade">
                                      <p:cBhvr>
                                        <p:cTn id="34" dur="500"/>
                                        <p:tgtEl>
                                          <p:spTgt spid="124"/>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29"/>
                                        </p:tgtEl>
                                        <p:attrNameLst>
                                          <p:attrName>style.visibility</p:attrName>
                                        </p:attrNameLst>
                                      </p:cBhvr>
                                      <p:to>
                                        <p:strVal val="visible"/>
                                      </p:to>
                                    </p:set>
                                    <p:animEffect transition="in" filter="fade">
                                      <p:cBhvr>
                                        <p:cTn id="39" dur="500"/>
                                        <p:tgtEl>
                                          <p:spTgt spid="1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30"/>
                                        </p:tgtEl>
                                        <p:attrNameLst>
                                          <p:attrName>style.visibility</p:attrName>
                                        </p:attrNameLst>
                                      </p:cBhvr>
                                      <p:to>
                                        <p:strVal val="visible"/>
                                      </p:to>
                                    </p:set>
                                    <p:animEffect transition="in" filter="fade">
                                      <p:cBhvr>
                                        <p:cTn id="42" dur="500"/>
                                        <p:tgtEl>
                                          <p:spTgt spid="13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35"/>
                                        </p:tgtEl>
                                        <p:attrNameLst>
                                          <p:attrName>style.visibility</p:attrName>
                                        </p:attrNameLst>
                                      </p:cBhvr>
                                      <p:to>
                                        <p:strVal val="visible"/>
                                      </p:to>
                                    </p:set>
                                    <p:animEffect transition="in" filter="fade">
                                      <p:cBhvr>
                                        <p:cTn id="47" dur="500"/>
                                        <p:tgtEl>
                                          <p:spTgt spid="13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34"/>
                                        </p:tgtEl>
                                        <p:attrNameLst>
                                          <p:attrName>style.visibility</p:attrName>
                                        </p:attrNameLst>
                                      </p:cBhvr>
                                      <p:to>
                                        <p:strVal val="visible"/>
                                      </p:to>
                                    </p:set>
                                    <p:animEffect transition="in" filter="fade">
                                      <p:cBhvr>
                                        <p:cTn id="50" dur="500"/>
                                        <p:tgtEl>
                                          <p:spTgt spid="134"/>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500"/>
                                        <p:tgtEl>
                                          <p:spTgt spid="50"/>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51"/>
                                        </p:tgtEl>
                                        <p:attrNameLst>
                                          <p:attrName>style.visibility</p:attrName>
                                        </p:attrNameLst>
                                      </p:cBhvr>
                                      <p:to>
                                        <p:strVal val="visible"/>
                                      </p:to>
                                    </p:set>
                                    <p:animEffect transition="in" filter="fade">
                                      <p:cBhvr>
                                        <p:cTn id="58" dur="500"/>
                                        <p:tgtEl>
                                          <p:spTgt spid="5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52"/>
                                        </p:tgtEl>
                                        <p:attrNameLst>
                                          <p:attrName>style.visibility</p:attrName>
                                        </p:attrNameLst>
                                      </p:cBhvr>
                                      <p:to>
                                        <p:strVal val="visible"/>
                                      </p:to>
                                    </p:set>
                                    <p:animEffect transition="in" filter="fade">
                                      <p:cBhvr>
                                        <p:cTn id="61" dur="500"/>
                                        <p:tgtEl>
                                          <p:spTgt spid="52"/>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53"/>
                                        </p:tgtEl>
                                        <p:attrNameLst>
                                          <p:attrName>style.visibility</p:attrName>
                                        </p:attrNameLst>
                                      </p:cBhvr>
                                      <p:to>
                                        <p:strVal val="visible"/>
                                      </p:to>
                                    </p:set>
                                    <p:animEffect transition="in" filter="fade">
                                      <p:cBhvr>
                                        <p:cTn id="64" dur="500"/>
                                        <p:tgtEl>
                                          <p:spTgt spid="5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54"/>
                                        </p:tgtEl>
                                        <p:attrNameLst>
                                          <p:attrName>style.visibility</p:attrName>
                                        </p:attrNameLst>
                                      </p:cBhvr>
                                      <p:to>
                                        <p:strVal val="visible"/>
                                      </p:to>
                                    </p:set>
                                    <p:animEffect transition="in" filter="fade">
                                      <p:cBhvr>
                                        <p:cTn id="67" dur="500"/>
                                        <p:tgtEl>
                                          <p:spTgt spid="54"/>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fade">
                                      <p:cBhvr>
                                        <p:cTn id="70" dur="500"/>
                                        <p:tgtEl>
                                          <p:spTgt spid="56"/>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57"/>
                                        </p:tgtEl>
                                        <p:attrNameLst>
                                          <p:attrName>style.visibility</p:attrName>
                                        </p:attrNameLst>
                                      </p:cBhvr>
                                      <p:to>
                                        <p:strVal val="visible"/>
                                      </p:to>
                                    </p:set>
                                    <p:animEffect transition="in" filter="fade">
                                      <p:cBhvr>
                                        <p:cTn id="73" dur="500"/>
                                        <p:tgtEl>
                                          <p:spTgt spid="5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8"/>
                                        </p:tgtEl>
                                        <p:attrNameLst>
                                          <p:attrName>style.visibility</p:attrName>
                                        </p:attrNameLst>
                                      </p:cBhvr>
                                      <p:to>
                                        <p:strVal val="visible"/>
                                      </p:to>
                                    </p:set>
                                    <p:animEffect transition="in" filter="fade">
                                      <p:cBhvr>
                                        <p:cTn id="76" dur="500"/>
                                        <p:tgtEl>
                                          <p:spTgt spid="5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55"/>
                                        </p:tgtEl>
                                        <p:attrNameLst>
                                          <p:attrName>style.visibility</p:attrName>
                                        </p:attrNameLst>
                                      </p:cBhvr>
                                      <p:to>
                                        <p:strVal val="visible"/>
                                      </p:to>
                                    </p:set>
                                    <p:animEffect transition="in" filter="fade">
                                      <p:cBhvr>
                                        <p:cTn id="79" dur="500"/>
                                        <p:tgtEl>
                                          <p:spTgt spid="55"/>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28"/>
                                        </p:tgtEl>
                                        <p:attrNameLst>
                                          <p:attrName>style.visibility</p:attrName>
                                        </p:attrNameLst>
                                      </p:cBhvr>
                                      <p:to>
                                        <p:strVal val="visible"/>
                                      </p:to>
                                    </p:set>
                                    <p:animEffect transition="in" filter="fade">
                                      <p:cBhvr>
                                        <p:cTn id="84" dur="500"/>
                                        <p:tgtEl>
                                          <p:spTgt spid="28"/>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9"/>
                                        </p:tgtEl>
                                        <p:attrNameLst>
                                          <p:attrName>style.visibility</p:attrName>
                                        </p:attrNameLst>
                                      </p:cBhvr>
                                      <p:to>
                                        <p:strVal val="visible"/>
                                      </p:to>
                                    </p:set>
                                    <p:animEffect transition="in" filter="fade">
                                      <p:cBhvr>
                                        <p:cTn id="87" dur="500"/>
                                        <p:tgtEl>
                                          <p:spTgt spid="29"/>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30"/>
                                        </p:tgtEl>
                                        <p:attrNameLst>
                                          <p:attrName>style.visibility</p:attrName>
                                        </p:attrNameLst>
                                      </p:cBhvr>
                                      <p:to>
                                        <p:strVal val="visible"/>
                                      </p:to>
                                    </p:set>
                                    <p:animEffect transition="in" filter="fade">
                                      <p:cBhvr>
                                        <p:cTn id="90" dur="500"/>
                                        <p:tgtEl>
                                          <p:spTgt spid="30"/>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35"/>
                                        </p:tgtEl>
                                        <p:attrNameLst>
                                          <p:attrName>style.visibility</p:attrName>
                                        </p:attrNameLst>
                                      </p:cBhvr>
                                      <p:to>
                                        <p:strVal val="visible"/>
                                      </p:to>
                                    </p:set>
                                    <p:animEffect transition="in" filter="fade">
                                      <p:cBhvr>
                                        <p:cTn id="93" dur="500"/>
                                        <p:tgtEl>
                                          <p:spTgt spid="35"/>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36"/>
                                        </p:tgtEl>
                                        <p:attrNameLst>
                                          <p:attrName>style.visibility</p:attrName>
                                        </p:attrNameLst>
                                      </p:cBhvr>
                                      <p:to>
                                        <p:strVal val="visible"/>
                                      </p:to>
                                    </p:set>
                                    <p:animEffect transition="in" filter="fade">
                                      <p:cBhvr>
                                        <p:cTn id="96" dur="500"/>
                                        <p:tgtEl>
                                          <p:spTgt spid="36"/>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45"/>
                                        </p:tgtEl>
                                        <p:attrNameLst>
                                          <p:attrName>style.visibility</p:attrName>
                                        </p:attrNameLst>
                                      </p:cBhvr>
                                      <p:to>
                                        <p:strVal val="visible"/>
                                      </p:to>
                                    </p:set>
                                    <p:animEffect transition="in" filter="fade">
                                      <p:cBhvr>
                                        <p:cTn id="99" dur="500"/>
                                        <p:tgtEl>
                                          <p:spTgt spid="45"/>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46"/>
                                        </p:tgtEl>
                                        <p:attrNameLst>
                                          <p:attrName>style.visibility</p:attrName>
                                        </p:attrNameLst>
                                      </p:cBhvr>
                                      <p:to>
                                        <p:strVal val="visible"/>
                                      </p:to>
                                    </p:set>
                                    <p:animEffect transition="in" filter="fade">
                                      <p:cBhvr>
                                        <p:cTn id="102" dur="500"/>
                                        <p:tgtEl>
                                          <p:spTgt spid="46"/>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47"/>
                                        </p:tgtEl>
                                        <p:attrNameLst>
                                          <p:attrName>style.visibility</p:attrName>
                                        </p:attrNameLst>
                                      </p:cBhvr>
                                      <p:to>
                                        <p:strVal val="visible"/>
                                      </p:to>
                                    </p:set>
                                    <p:animEffect transition="in" filter="fade">
                                      <p:cBhvr>
                                        <p:cTn id="105" dur="500"/>
                                        <p:tgtEl>
                                          <p:spTgt spid="47"/>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48"/>
                                        </p:tgtEl>
                                        <p:attrNameLst>
                                          <p:attrName>style.visibility</p:attrName>
                                        </p:attrNameLst>
                                      </p:cBhvr>
                                      <p:to>
                                        <p:strVal val="visible"/>
                                      </p:to>
                                    </p:set>
                                    <p:animEffect transition="in" filter="fade">
                                      <p:cBhvr>
                                        <p:cTn id="10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5" grpId="0"/>
      <p:bldP spid="36" grpId="0"/>
      <p:bldP spid="45" grpId="0"/>
      <p:bldP spid="46" grpId="0" animBg="1"/>
      <p:bldP spid="47" grpId="0" animBg="1"/>
      <p:bldP spid="48" grpId="0" animBg="1"/>
      <p:bldP spid="50" grpId="0"/>
      <p:bldP spid="51" grpId="0"/>
      <p:bldP spid="52" grpId="0"/>
      <p:bldP spid="53" grpId="0"/>
      <p:bldP spid="54" grpId="0"/>
      <p:bldP spid="55" grpId="0"/>
      <p:bldP spid="56" grpId="0" animBg="1"/>
      <p:bldP spid="57" grpId="0" animBg="1"/>
      <p:bldP spid="58" grpId="0" animBg="1"/>
      <p:bldP spid="108" grpId="0" animBg="1"/>
      <p:bldP spid="109" grpId="0" animBg="1"/>
      <p:bldP spid="114" grpId="0" animBg="1"/>
      <p:bldP spid="115" grpId="0" animBg="1"/>
      <p:bldP spid="119" grpId="0" animBg="1"/>
      <p:bldP spid="120" grpId="0" animBg="1"/>
      <p:bldP spid="124" grpId="0" animBg="1"/>
      <p:bldP spid="125" grpId="0" animBg="1"/>
      <p:bldP spid="129" grpId="0" animBg="1"/>
      <p:bldP spid="130" grpId="0" animBg="1"/>
      <p:bldP spid="134" grpId="0" animBg="1"/>
      <p:bldP spid="13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mn-lt"/>
                <a:ea typeface="+mn-ea"/>
                <a:cs typeface="+mn-ea"/>
                <a:sym typeface="+mn-lt"/>
              </a:rPr>
              <a:t>单击此处添加标题</a:t>
            </a:r>
          </a:p>
        </p:txBody>
      </p:sp>
      <p:sp>
        <p:nvSpPr>
          <p:cNvPr id="18" name="Rectangle 17"/>
          <p:cNvSpPr/>
          <p:nvPr/>
        </p:nvSpPr>
        <p:spPr>
          <a:xfrm>
            <a:off x="9785156" y="3082489"/>
            <a:ext cx="1482400" cy="13820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3600" dirty="0">
              <a:solidFill>
                <a:srgbClr val="FFFFFF"/>
              </a:solidFill>
              <a:cs typeface="+mn-ea"/>
              <a:sym typeface="+mn-lt"/>
            </a:endParaRPr>
          </a:p>
        </p:txBody>
      </p:sp>
      <p:grpSp>
        <p:nvGrpSpPr>
          <p:cNvPr id="19" name="Group 18"/>
          <p:cNvGrpSpPr/>
          <p:nvPr/>
        </p:nvGrpSpPr>
        <p:grpSpPr>
          <a:xfrm>
            <a:off x="8304163" y="3082489"/>
            <a:ext cx="1529039" cy="1382027"/>
            <a:chOff x="1038692" y="2521527"/>
            <a:chExt cx="1619883" cy="1463946"/>
          </a:xfrm>
          <a:solidFill>
            <a:schemeClr val="accent5"/>
          </a:solidFill>
        </p:grpSpPr>
        <p:sp>
          <p:nvSpPr>
            <p:cNvPr id="20" name="Rectangle 19"/>
            <p:cNvSpPr/>
            <p:nvPr/>
          </p:nvSpPr>
          <p:spPr>
            <a:xfrm>
              <a:off x="1038692" y="2521527"/>
              <a:ext cx="1570473" cy="146394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3600" dirty="0">
                <a:solidFill>
                  <a:srgbClr val="FFFFFF"/>
                </a:solidFill>
                <a:cs typeface="+mn-ea"/>
                <a:sym typeface="+mn-lt"/>
              </a:endParaRPr>
            </a:p>
          </p:txBody>
        </p:sp>
        <p:sp>
          <p:nvSpPr>
            <p:cNvPr id="21" name="Rectangle 20"/>
            <p:cNvSpPr/>
            <p:nvPr/>
          </p:nvSpPr>
          <p:spPr>
            <a:xfrm rot="2700000">
              <a:off x="2411397" y="3129911"/>
              <a:ext cx="247178" cy="2471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cs typeface="+mn-ea"/>
                <a:sym typeface="+mn-lt"/>
              </a:endParaRPr>
            </a:p>
          </p:txBody>
        </p:sp>
      </p:grpSp>
      <p:grpSp>
        <p:nvGrpSpPr>
          <p:cNvPr id="22" name="Group 21"/>
          <p:cNvGrpSpPr/>
          <p:nvPr/>
        </p:nvGrpSpPr>
        <p:grpSpPr>
          <a:xfrm>
            <a:off x="6822039" y="3082489"/>
            <a:ext cx="1529039" cy="1382027"/>
            <a:chOff x="1038692" y="2521527"/>
            <a:chExt cx="1619883" cy="1463946"/>
          </a:xfrm>
          <a:solidFill>
            <a:schemeClr val="accent4"/>
          </a:solidFill>
        </p:grpSpPr>
        <p:sp>
          <p:nvSpPr>
            <p:cNvPr id="23" name="Rectangle 22"/>
            <p:cNvSpPr/>
            <p:nvPr/>
          </p:nvSpPr>
          <p:spPr>
            <a:xfrm>
              <a:off x="1038692" y="2521527"/>
              <a:ext cx="1570473" cy="146394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3600" dirty="0">
                <a:solidFill>
                  <a:srgbClr val="FFFFFF"/>
                </a:solidFill>
                <a:cs typeface="+mn-ea"/>
                <a:sym typeface="+mn-lt"/>
              </a:endParaRPr>
            </a:p>
          </p:txBody>
        </p:sp>
        <p:sp>
          <p:nvSpPr>
            <p:cNvPr id="24" name="Rectangle 23"/>
            <p:cNvSpPr/>
            <p:nvPr/>
          </p:nvSpPr>
          <p:spPr>
            <a:xfrm rot="2700000">
              <a:off x="2411397" y="3129911"/>
              <a:ext cx="247178" cy="2471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cs typeface="+mn-ea"/>
                <a:sym typeface="+mn-lt"/>
              </a:endParaRPr>
            </a:p>
          </p:txBody>
        </p:sp>
      </p:grpSp>
      <p:grpSp>
        <p:nvGrpSpPr>
          <p:cNvPr id="25" name="Group 24"/>
          <p:cNvGrpSpPr/>
          <p:nvPr/>
        </p:nvGrpSpPr>
        <p:grpSpPr>
          <a:xfrm>
            <a:off x="5341321" y="3082489"/>
            <a:ext cx="1529039" cy="1382027"/>
            <a:chOff x="1038692" y="2521527"/>
            <a:chExt cx="1619883" cy="1463946"/>
          </a:xfrm>
          <a:solidFill>
            <a:schemeClr val="accent3"/>
          </a:solidFill>
        </p:grpSpPr>
        <p:sp>
          <p:nvSpPr>
            <p:cNvPr id="26" name="Rectangle 25"/>
            <p:cNvSpPr/>
            <p:nvPr/>
          </p:nvSpPr>
          <p:spPr>
            <a:xfrm>
              <a:off x="1038692" y="2521527"/>
              <a:ext cx="1570473" cy="146394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3600" dirty="0">
                <a:solidFill>
                  <a:srgbClr val="FFFFFF"/>
                </a:solidFill>
                <a:cs typeface="+mn-ea"/>
                <a:sym typeface="+mn-lt"/>
              </a:endParaRPr>
            </a:p>
          </p:txBody>
        </p:sp>
        <p:sp>
          <p:nvSpPr>
            <p:cNvPr id="27" name="Rectangle 26"/>
            <p:cNvSpPr/>
            <p:nvPr/>
          </p:nvSpPr>
          <p:spPr>
            <a:xfrm rot="2700000">
              <a:off x="2411397" y="3129911"/>
              <a:ext cx="247178" cy="2471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cs typeface="+mn-ea"/>
                <a:sym typeface="+mn-lt"/>
              </a:endParaRPr>
            </a:p>
          </p:txBody>
        </p:sp>
      </p:grpSp>
      <p:grpSp>
        <p:nvGrpSpPr>
          <p:cNvPr id="28" name="Group 27"/>
          <p:cNvGrpSpPr/>
          <p:nvPr/>
        </p:nvGrpSpPr>
        <p:grpSpPr>
          <a:xfrm>
            <a:off x="3858892" y="3082489"/>
            <a:ext cx="1529039" cy="1382027"/>
            <a:chOff x="1038692" y="2521527"/>
            <a:chExt cx="1619883" cy="1463946"/>
          </a:xfrm>
          <a:solidFill>
            <a:schemeClr val="accent2"/>
          </a:solidFill>
        </p:grpSpPr>
        <p:sp>
          <p:nvSpPr>
            <p:cNvPr id="29" name="Rectangle 28"/>
            <p:cNvSpPr/>
            <p:nvPr/>
          </p:nvSpPr>
          <p:spPr>
            <a:xfrm>
              <a:off x="1038692" y="2521527"/>
              <a:ext cx="1570473" cy="146394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3600" dirty="0">
                <a:solidFill>
                  <a:srgbClr val="FFFFFF"/>
                </a:solidFill>
                <a:cs typeface="+mn-ea"/>
                <a:sym typeface="+mn-lt"/>
              </a:endParaRPr>
            </a:p>
          </p:txBody>
        </p:sp>
        <p:sp>
          <p:nvSpPr>
            <p:cNvPr id="30" name="Rectangle 29"/>
            <p:cNvSpPr/>
            <p:nvPr/>
          </p:nvSpPr>
          <p:spPr>
            <a:xfrm rot="2700000">
              <a:off x="2411397" y="3129911"/>
              <a:ext cx="247178" cy="2471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cs typeface="+mn-ea"/>
                <a:sym typeface="+mn-lt"/>
              </a:endParaRPr>
            </a:p>
          </p:txBody>
        </p:sp>
      </p:grpSp>
      <p:grpSp>
        <p:nvGrpSpPr>
          <p:cNvPr id="35" name="Group 34"/>
          <p:cNvGrpSpPr/>
          <p:nvPr/>
        </p:nvGrpSpPr>
        <p:grpSpPr>
          <a:xfrm>
            <a:off x="2376768" y="3082489"/>
            <a:ext cx="1529039" cy="1382027"/>
            <a:chOff x="1038692" y="2521527"/>
            <a:chExt cx="1619883" cy="1463946"/>
          </a:xfrm>
          <a:solidFill>
            <a:schemeClr val="accent1"/>
          </a:solidFill>
        </p:grpSpPr>
        <p:sp>
          <p:nvSpPr>
            <p:cNvPr id="36" name="Rectangle 35"/>
            <p:cNvSpPr/>
            <p:nvPr/>
          </p:nvSpPr>
          <p:spPr>
            <a:xfrm>
              <a:off x="1038692" y="2521527"/>
              <a:ext cx="1570473" cy="146394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solidFill>
                  <a:schemeClr val="bg1"/>
                </a:solidFill>
                <a:cs typeface="+mn-ea"/>
                <a:sym typeface="+mn-lt"/>
              </a:endParaRPr>
            </a:p>
          </p:txBody>
        </p:sp>
        <p:sp>
          <p:nvSpPr>
            <p:cNvPr id="45" name="Rectangle 44"/>
            <p:cNvSpPr/>
            <p:nvPr/>
          </p:nvSpPr>
          <p:spPr>
            <a:xfrm rot="2700000">
              <a:off x="2411397" y="3129911"/>
              <a:ext cx="247178" cy="2471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nvGrpSpPr>
          <p:cNvPr id="46" name="Group 45"/>
          <p:cNvGrpSpPr/>
          <p:nvPr/>
        </p:nvGrpSpPr>
        <p:grpSpPr>
          <a:xfrm>
            <a:off x="896050" y="3082489"/>
            <a:ext cx="1529039" cy="1382027"/>
            <a:chOff x="1038692" y="2521527"/>
            <a:chExt cx="1619883" cy="1463946"/>
          </a:xfrm>
          <a:solidFill>
            <a:schemeClr val="bg1">
              <a:lumMod val="75000"/>
            </a:schemeClr>
          </a:solidFill>
        </p:grpSpPr>
        <p:sp>
          <p:nvSpPr>
            <p:cNvPr id="47" name="Rectangle 46"/>
            <p:cNvSpPr/>
            <p:nvPr/>
          </p:nvSpPr>
          <p:spPr>
            <a:xfrm>
              <a:off x="1038692" y="2521527"/>
              <a:ext cx="1570473" cy="146394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3600" dirty="0">
                <a:cs typeface="+mn-ea"/>
                <a:sym typeface="+mn-lt"/>
              </a:endParaRPr>
            </a:p>
          </p:txBody>
        </p:sp>
        <p:sp>
          <p:nvSpPr>
            <p:cNvPr id="48" name="Rectangle 47"/>
            <p:cNvSpPr/>
            <p:nvPr/>
          </p:nvSpPr>
          <p:spPr>
            <a:xfrm rot="2700000">
              <a:off x="2411397" y="3129911"/>
              <a:ext cx="247178" cy="2471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50" name="Text Placeholder 32"/>
          <p:cNvSpPr txBox="1">
            <a:spLocks/>
          </p:cNvSpPr>
          <p:nvPr/>
        </p:nvSpPr>
        <p:spPr>
          <a:xfrm>
            <a:off x="714356" y="2141499"/>
            <a:ext cx="1845787" cy="6688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1000" dirty="0">
                <a:solidFill>
                  <a:schemeClr val="tx1">
                    <a:lumMod val="65000"/>
                    <a:lumOff val="35000"/>
                  </a:schemeClr>
                </a:solidFill>
                <a:latin typeface="+mn-lt"/>
                <a:cs typeface="+mn-ea"/>
                <a:sym typeface="+mn-lt"/>
              </a:rPr>
              <a:t>此处添加详细文本描述，建议与标题相关并符合整体语言风格</a:t>
            </a:r>
            <a:endParaRPr lang="en-US" sz="1000" dirty="0">
              <a:solidFill>
                <a:schemeClr val="tx1">
                  <a:lumMod val="65000"/>
                  <a:lumOff val="35000"/>
                </a:schemeClr>
              </a:solidFill>
              <a:latin typeface="+mn-lt"/>
              <a:cs typeface="+mn-ea"/>
              <a:sym typeface="+mn-lt"/>
            </a:endParaRPr>
          </a:p>
        </p:txBody>
      </p:sp>
      <p:sp>
        <p:nvSpPr>
          <p:cNvPr id="51" name="TextBox 50"/>
          <p:cNvSpPr txBox="1"/>
          <p:nvPr/>
        </p:nvSpPr>
        <p:spPr>
          <a:xfrm>
            <a:off x="1424049" y="1653477"/>
            <a:ext cx="426399" cy="461665"/>
          </a:xfrm>
          <a:prstGeom prst="rect">
            <a:avLst/>
          </a:prstGeom>
          <a:noFill/>
        </p:spPr>
        <p:txBody>
          <a:bodyPr wrap="none" lIns="0" tIns="0" rIns="0" bIns="0" rtlCol="0">
            <a:spAutoFit/>
          </a:bodyPr>
          <a:lstStyle/>
          <a:p>
            <a:pPr algn="ctr"/>
            <a:r>
              <a:rPr lang="en-AU" sz="3000" dirty="0">
                <a:solidFill>
                  <a:schemeClr val="bg1">
                    <a:lumMod val="75000"/>
                  </a:schemeClr>
                </a:solidFill>
                <a:cs typeface="+mn-ea"/>
                <a:sym typeface="+mn-lt"/>
              </a:rPr>
              <a:t>01</a:t>
            </a:r>
            <a:endParaRPr lang="en-US" sz="3000" dirty="0">
              <a:solidFill>
                <a:schemeClr val="bg1">
                  <a:lumMod val="75000"/>
                </a:schemeClr>
              </a:solidFill>
              <a:cs typeface="+mn-ea"/>
              <a:sym typeface="+mn-lt"/>
            </a:endParaRPr>
          </a:p>
        </p:txBody>
      </p:sp>
      <p:cxnSp>
        <p:nvCxnSpPr>
          <p:cNvPr id="52" name="Straight Connector 51"/>
          <p:cNvCxnSpPr/>
          <p:nvPr/>
        </p:nvCxnSpPr>
        <p:spPr>
          <a:xfrm flipV="1">
            <a:off x="1637248" y="2701189"/>
            <a:ext cx="0" cy="218374"/>
          </a:xfrm>
          <a:prstGeom prst="line">
            <a:avLst/>
          </a:prstGeom>
          <a:ln w="127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54" name="Text Placeholder 32"/>
          <p:cNvSpPr txBox="1">
            <a:spLocks/>
          </p:cNvSpPr>
          <p:nvPr/>
        </p:nvSpPr>
        <p:spPr>
          <a:xfrm>
            <a:off x="3669889" y="2141499"/>
            <a:ext cx="1845787" cy="6688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1000" dirty="0">
                <a:solidFill>
                  <a:schemeClr val="tx1">
                    <a:lumMod val="65000"/>
                    <a:lumOff val="35000"/>
                  </a:schemeClr>
                </a:solidFill>
                <a:latin typeface="+mn-lt"/>
                <a:cs typeface="+mn-ea"/>
                <a:sym typeface="+mn-lt"/>
              </a:rPr>
              <a:t>此处添加详细文本描述，建议与标题相关并符合整体语言风格</a:t>
            </a:r>
            <a:endParaRPr lang="en-US" sz="1000" dirty="0">
              <a:solidFill>
                <a:schemeClr val="tx1">
                  <a:lumMod val="65000"/>
                  <a:lumOff val="35000"/>
                </a:schemeClr>
              </a:solidFill>
              <a:latin typeface="+mn-lt"/>
              <a:cs typeface="+mn-ea"/>
              <a:sym typeface="+mn-lt"/>
            </a:endParaRPr>
          </a:p>
        </p:txBody>
      </p:sp>
      <p:sp>
        <p:nvSpPr>
          <p:cNvPr id="55" name="TextBox 54"/>
          <p:cNvSpPr txBox="1"/>
          <p:nvPr/>
        </p:nvSpPr>
        <p:spPr>
          <a:xfrm>
            <a:off x="4379582" y="1653477"/>
            <a:ext cx="426399" cy="461665"/>
          </a:xfrm>
          <a:prstGeom prst="rect">
            <a:avLst/>
          </a:prstGeom>
          <a:noFill/>
        </p:spPr>
        <p:txBody>
          <a:bodyPr wrap="none" lIns="0" tIns="0" rIns="0" bIns="0" rtlCol="0">
            <a:spAutoFit/>
          </a:bodyPr>
          <a:lstStyle/>
          <a:p>
            <a:pPr algn="ctr"/>
            <a:r>
              <a:rPr lang="en-AU" sz="3000" dirty="0">
                <a:solidFill>
                  <a:schemeClr val="accent2"/>
                </a:solidFill>
                <a:cs typeface="+mn-ea"/>
                <a:sym typeface="+mn-lt"/>
              </a:rPr>
              <a:t>03</a:t>
            </a:r>
            <a:endParaRPr lang="en-US" sz="3000" dirty="0">
              <a:solidFill>
                <a:schemeClr val="accent2"/>
              </a:solidFill>
              <a:cs typeface="+mn-ea"/>
              <a:sym typeface="+mn-lt"/>
            </a:endParaRPr>
          </a:p>
        </p:txBody>
      </p:sp>
      <p:cxnSp>
        <p:nvCxnSpPr>
          <p:cNvPr id="56" name="Straight Connector 55"/>
          <p:cNvCxnSpPr/>
          <p:nvPr/>
        </p:nvCxnSpPr>
        <p:spPr>
          <a:xfrm flipV="1">
            <a:off x="4592780" y="2701189"/>
            <a:ext cx="0" cy="218374"/>
          </a:xfrm>
          <a:prstGeom prst="line">
            <a:avLst/>
          </a:prstGeom>
          <a:ln w="127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58" name="Text Placeholder 32"/>
          <p:cNvSpPr txBox="1">
            <a:spLocks/>
          </p:cNvSpPr>
          <p:nvPr/>
        </p:nvSpPr>
        <p:spPr>
          <a:xfrm>
            <a:off x="6625420" y="2141499"/>
            <a:ext cx="1845787" cy="6688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1000" dirty="0">
                <a:solidFill>
                  <a:schemeClr val="tx1">
                    <a:lumMod val="65000"/>
                    <a:lumOff val="35000"/>
                  </a:schemeClr>
                </a:solidFill>
                <a:latin typeface="+mn-lt"/>
                <a:cs typeface="+mn-ea"/>
                <a:sym typeface="+mn-lt"/>
              </a:rPr>
              <a:t>此处添加详细文本描述，建议与标题相关并符合整体语言风格</a:t>
            </a:r>
            <a:endParaRPr lang="en-US" sz="1000" dirty="0">
              <a:solidFill>
                <a:schemeClr val="tx1">
                  <a:lumMod val="65000"/>
                  <a:lumOff val="35000"/>
                </a:schemeClr>
              </a:solidFill>
              <a:latin typeface="+mn-lt"/>
              <a:cs typeface="+mn-ea"/>
              <a:sym typeface="+mn-lt"/>
            </a:endParaRPr>
          </a:p>
        </p:txBody>
      </p:sp>
      <p:sp>
        <p:nvSpPr>
          <p:cNvPr id="59" name="TextBox 58"/>
          <p:cNvSpPr txBox="1"/>
          <p:nvPr/>
        </p:nvSpPr>
        <p:spPr>
          <a:xfrm>
            <a:off x="7335113" y="1653477"/>
            <a:ext cx="426399" cy="461665"/>
          </a:xfrm>
          <a:prstGeom prst="rect">
            <a:avLst/>
          </a:prstGeom>
          <a:noFill/>
        </p:spPr>
        <p:txBody>
          <a:bodyPr wrap="none" lIns="0" tIns="0" rIns="0" bIns="0" rtlCol="0">
            <a:spAutoFit/>
          </a:bodyPr>
          <a:lstStyle/>
          <a:p>
            <a:pPr algn="ctr"/>
            <a:r>
              <a:rPr lang="en-AU" sz="3000" dirty="0">
                <a:solidFill>
                  <a:schemeClr val="accent4"/>
                </a:solidFill>
                <a:cs typeface="+mn-ea"/>
                <a:sym typeface="+mn-lt"/>
              </a:rPr>
              <a:t>05</a:t>
            </a:r>
            <a:endParaRPr lang="en-US" sz="3000" dirty="0">
              <a:solidFill>
                <a:schemeClr val="accent4"/>
              </a:solidFill>
              <a:cs typeface="+mn-ea"/>
              <a:sym typeface="+mn-lt"/>
            </a:endParaRPr>
          </a:p>
        </p:txBody>
      </p:sp>
      <p:cxnSp>
        <p:nvCxnSpPr>
          <p:cNvPr id="60" name="Straight Connector 59"/>
          <p:cNvCxnSpPr/>
          <p:nvPr/>
        </p:nvCxnSpPr>
        <p:spPr>
          <a:xfrm flipV="1">
            <a:off x="7548310" y="2701189"/>
            <a:ext cx="0" cy="218374"/>
          </a:xfrm>
          <a:prstGeom prst="line">
            <a:avLst/>
          </a:prstGeom>
          <a:ln w="127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62" name="Text Placeholder 32"/>
          <p:cNvSpPr txBox="1">
            <a:spLocks/>
          </p:cNvSpPr>
          <p:nvPr/>
        </p:nvSpPr>
        <p:spPr>
          <a:xfrm>
            <a:off x="9580948" y="2141499"/>
            <a:ext cx="1845787" cy="6688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1000" dirty="0">
                <a:solidFill>
                  <a:schemeClr val="tx1">
                    <a:lumMod val="65000"/>
                    <a:lumOff val="35000"/>
                  </a:schemeClr>
                </a:solidFill>
                <a:latin typeface="+mn-lt"/>
                <a:cs typeface="+mn-ea"/>
                <a:sym typeface="+mn-lt"/>
              </a:rPr>
              <a:t>此处添加详细文本描述，建议与标题相关并符合整体语言风格</a:t>
            </a:r>
            <a:endParaRPr lang="en-US" sz="1000" dirty="0">
              <a:solidFill>
                <a:schemeClr val="tx1">
                  <a:lumMod val="65000"/>
                  <a:lumOff val="35000"/>
                </a:schemeClr>
              </a:solidFill>
              <a:latin typeface="+mn-lt"/>
              <a:cs typeface="+mn-ea"/>
              <a:sym typeface="+mn-lt"/>
            </a:endParaRPr>
          </a:p>
        </p:txBody>
      </p:sp>
      <p:sp>
        <p:nvSpPr>
          <p:cNvPr id="63" name="TextBox 62"/>
          <p:cNvSpPr txBox="1"/>
          <p:nvPr/>
        </p:nvSpPr>
        <p:spPr>
          <a:xfrm>
            <a:off x="10290641" y="1653477"/>
            <a:ext cx="426399" cy="461665"/>
          </a:xfrm>
          <a:prstGeom prst="rect">
            <a:avLst/>
          </a:prstGeom>
          <a:noFill/>
        </p:spPr>
        <p:txBody>
          <a:bodyPr wrap="none" lIns="0" tIns="0" rIns="0" bIns="0" rtlCol="0">
            <a:spAutoFit/>
          </a:bodyPr>
          <a:lstStyle/>
          <a:p>
            <a:pPr algn="ctr"/>
            <a:r>
              <a:rPr lang="en-AU" sz="3000" dirty="0">
                <a:solidFill>
                  <a:schemeClr val="accent6"/>
                </a:solidFill>
                <a:cs typeface="+mn-ea"/>
                <a:sym typeface="+mn-lt"/>
              </a:rPr>
              <a:t>07</a:t>
            </a:r>
            <a:endParaRPr lang="en-US" sz="3000" dirty="0">
              <a:solidFill>
                <a:schemeClr val="accent6"/>
              </a:solidFill>
              <a:cs typeface="+mn-ea"/>
              <a:sym typeface="+mn-lt"/>
            </a:endParaRPr>
          </a:p>
        </p:txBody>
      </p:sp>
      <p:cxnSp>
        <p:nvCxnSpPr>
          <p:cNvPr id="64" name="Straight Connector 63"/>
          <p:cNvCxnSpPr/>
          <p:nvPr/>
        </p:nvCxnSpPr>
        <p:spPr>
          <a:xfrm flipV="1">
            <a:off x="10503839" y="2701189"/>
            <a:ext cx="0" cy="218374"/>
          </a:xfrm>
          <a:prstGeom prst="line">
            <a:avLst/>
          </a:prstGeom>
          <a:ln w="127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66" name="Text Placeholder 32"/>
          <p:cNvSpPr txBox="1">
            <a:spLocks/>
          </p:cNvSpPr>
          <p:nvPr/>
        </p:nvSpPr>
        <p:spPr>
          <a:xfrm>
            <a:off x="2191289" y="5425498"/>
            <a:ext cx="1845787" cy="6688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1000" dirty="0">
                <a:solidFill>
                  <a:schemeClr val="tx1">
                    <a:lumMod val="65000"/>
                    <a:lumOff val="35000"/>
                  </a:schemeClr>
                </a:solidFill>
                <a:latin typeface="+mn-lt"/>
                <a:cs typeface="+mn-ea"/>
                <a:sym typeface="+mn-lt"/>
              </a:rPr>
              <a:t>此处添加详细文本描述，建议与标题相关并符合整体语言风格</a:t>
            </a:r>
            <a:endParaRPr lang="en-US" sz="1000" dirty="0">
              <a:solidFill>
                <a:schemeClr val="tx1">
                  <a:lumMod val="65000"/>
                  <a:lumOff val="35000"/>
                </a:schemeClr>
              </a:solidFill>
              <a:latin typeface="+mn-lt"/>
              <a:cs typeface="+mn-ea"/>
              <a:sym typeface="+mn-lt"/>
            </a:endParaRPr>
          </a:p>
        </p:txBody>
      </p:sp>
      <p:sp>
        <p:nvSpPr>
          <p:cNvPr id="67" name="TextBox 66"/>
          <p:cNvSpPr txBox="1"/>
          <p:nvPr/>
        </p:nvSpPr>
        <p:spPr>
          <a:xfrm>
            <a:off x="2900982" y="4937476"/>
            <a:ext cx="426399" cy="461665"/>
          </a:xfrm>
          <a:prstGeom prst="rect">
            <a:avLst/>
          </a:prstGeom>
          <a:noFill/>
        </p:spPr>
        <p:txBody>
          <a:bodyPr wrap="none" lIns="0" tIns="0" rIns="0" bIns="0" rtlCol="0">
            <a:spAutoFit/>
          </a:bodyPr>
          <a:lstStyle/>
          <a:p>
            <a:pPr algn="ctr"/>
            <a:r>
              <a:rPr lang="en-AU" sz="3000" dirty="0">
                <a:solidFill>
                  <a:schemeClr val="accent1"/>
                </a:solidFill>
                <a:cs typeface="+mn-ea"/>
                <a:sym typeface="+mn-lt"/>
              </a:rPr>
              <a:t>02</a:t>
            </a:r>
            <a:endParaRPr lang="en-US" sz="3000" dirty="0">
              <a:solidFill>
                <a:schemeClr val="accent1"/>
              </a:solidFill>
              <a:cs typeface="+mn-ea"/>
              <a:sym typeface="+mn-lt"/>
            </a:endParaRPr>
          </a:p>
        </p:txBody>
      </p:sp>
      <p:cxnSp>
        <p:nvCxnSpPr>
          <p:cNvPr id="68" name="Straight Connector 67"/>
          <p:cNvCxnSpPr/>
          <p:nvPr/>
        </p:nvCxnSpPr>
        <p:spPr>
          <a:xfrm flipV="1">
            <a:off x="3114181" y="4618207"/>
            <a:ext cx="0" cy="218374"/>
          </a:xfrm>
          <a:prstGeom prst="line">
            <a:avLst/>
          </a:prstGeom>
          <a:ln w="12700">
            <a:solidFill>
              <a:schemeClr val="bg1">
                <a:lumMod val="75000"/>
              </a:schemeClr>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70" name="Text Placeholder 32"/>
          <p:cNvSpPr txBox="1">
            <a:spLocks/>
          </p:cNvSpPr>
          <p:nvPr/>
        </p:nvSpPr>
        <p:spPr>
          <a:xfrm>
            <a:off x="5152468" y="5425498"/>
            <a:ext cx="1845787" cy="6688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1000" dirty="0">
                <a:solidFill>
                  <a:schemeClr val="tx1">
                    <a:lumMod val="65000"/>
                    <a:lumOff val="35000"/>
                  </a:schemeClr>
                </a:solidFill>
                <a:latin typeface="+mn-lt"/>
                <a:cs typeface="+mn-ea"/>
                <a:sym typeface="+mn-lt"/>
              </a:rPr>
              <a:t>此处添加详细文本描述，建议与标题相关并符合整体语言风格</a:t>
            </a:r>
            <a:endParaRPr lang="en-US" sz="1000" dirty="0">
              <a:solidFill>
                <a:schemeClr val="tx1">
                  <a:lumMod val="65000"/>
                  <a:lumOff val="35000"/>
                </a:schemeClr>
              </a:solidFill>
              <a:latin typeface="+mn-lt"/>
              <a:cs typeface="+mn-ea"/>
              <a:sym typeface="+mn-lt"/>
            </a:endParaRPr>
          </a:p>
        </p:txBody>
      </p:sp>
      <p:sp>
        <p:nvSpPr>
          <p:cNvPr id="71" name="TextBox 70"/>
          <p:cNvSpPr txBox="1"/>
          <p:nvPr/>
        </p:nvSpPr>
        <p:spPr>
          <a:xfrm>
            <a:off x="5862161" y="4937476"/>
            <a:ext cx="426399" cy="461665"/>
          </a:xfrm>
          <a:prstGeom prst="rect">
            <a:avLst/>
          </a:prstGeom>
          <a:noFill/>
        </p:spPr>
        <p:txBody>
          <a:bodyPr wrap="none" lIns="0" tIns="0" rIns="0" bIns="0" rtlCol="0">
            <a:spAutoFit/>
          </a:bodyPr>
          <a:lstStyle/>
          <a:p>
            <a:pPr algn="ctr"/>
            <a:r>
              <a:rPr lang="en-AU" sz="3000" dirty="0">
                <a:solidFill>
                  <a:srgbClr val="7F7F7F"/>
                </a:solidFill>
                <a:cs typeface="+mn-ea"/>
                <a:sym typeface="+mn-lt"/>
              </a:rPr>
              <a:t>04</a:t>
            </a:r>
            <a:endParaRPr lang="en-US" sz="3000" dirty="0">
              <a:solidFill>
                <a:srgbClr val="7F7F7F"/>
              </a:solidFill>
              <a:cs typeface="+mn-ea"/>
              <a:sym typeface="+mn-lt"/>
            </a:endParaRPr>
          </a:p>
        </p:txBody>
      </p:sp>
      <p:cxnSp>
        <p:nvCxnSpPr>
          <p:cNvPr id="72" name="Straight Connector 71"/>
          <p:cNvCxnSpPr/>
          <p:nvPr/>
        </p:nvCxnSpPr>
        <p:spPr>
          <a:xfrm flipV="1">
            <a:off x="6075359" y="4618207"/>
            <a:ext cx="0" cy="218374"/>
          </a:xfrm>
          <a:prstGeom prst="line">
            <a:avLst/>
          </a:prstGeom>
          <a:ln w="12700">
            <a:solidFill>
              <a:schemeClr val="bg1">
                <a:lumMod val="75000"/>
              </a:schemeClr>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74" name="Text Placeholder 32"/>
          <p:cNvSpPr txBox="1">
            <a:spLocks/>
          </p:cNvSpPr>
          <p:nvPr/>
        </p:nvSpPr>
        <p:spPr>
          <a:xfrm>
            <a:off x="8113646" y="5425498"/>
            <a:ext cx="1845787" cy="668879"/>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zh-CN" altLang="en-US" sz="1000" dirty="0">
                <a:solidFill>
                  <a:schemeClr val="tx1">
                    <a:lumMod val="65000"/>
                    <a:lumOff val="35000"/>
                  </a:schemeClr>
                </a:solidFill>
                <a:latin typeface="+mn-lt"/>
                <a:cs typeface="+mn-ea"/>
                <a:sym typeface="+mn-lt"/>
              </a:rPr>
              <a:t>此处添加详细文本描述，建议与标题相关并符合整体语言风格</a:t>
            </a:r>
            <a:endParaRPr lang="en-US" sz="1000" dirty="0">
              <a:solidFill>
                <a:schemeClr val="tx1">
                  <a:lumMod val="65000"/>
                  <a:lumOff val="35000"/>
                </a:schemeClr>
              </a:solidFill>
              <a:latin typeface="+mn-lt"/>
              <a:cs typeface="+mn-ea"/>
              <a:sym typeface="+mn-lt"/>
            </a:endParaRPr>
          </a:p>
        </p:txBody>
      </p:sp>
      <p:sp>
        <p:nvSpPr>
          <p:cNvPr id="75" name="TextBox 74"/>
          <p:cNvSpPr txBox="1"/>
          <p:nvPr/>
        </p:nvSpPr>
        <p:spPr>
          <a:xfrm>
            <a:off x="8823339" y="4937476"/>
            <a:ext cx="426399" cy="461665"/>
          </a:xfrm>
          <a:prstGeom prst="rect">
            <a:avLst/>
          </a:prstGeom>
          <a:noFill/>
        </p:spPr>
        <p:txBody>
          <a:bodyPr wrap="none" lIns="0" tIns="0" rIns="0" bIns="0" rtlCol="0">
            <a:spAutoFit/>
          </a:bodyPr>
          <a:lstStyle/>
          <a:p>
            <a:pPr algn="ctr"/>
            <a:r>
              <a:rPr lang="en-AU" sz="3000" dirty="0">
                <a:solidFill>
                  <a:schemeClr val="accent5"/>
                </a:solidFill>
                <a:cs typeface="+mn-ea"/>
                <a:sym typeface="+mn-lt"/>
              </a:rPr>
              <a:t>06</a:t>
            </a:r>
            <a:endParaRPr lang="en-US" sz="3000" dirty="0">
              <a:solidFill>
                <a:schemeClr val="accent5"/>
              </a:solidFill>
              <a:cs typeface="+mn-ea"/>
              <a:sym typeface="+mn-lt"/>
            </a:endParaRPr>
          </a:p>
        </p:txBody>
      </p:sp>
      <p:cxnSp>
        <p:nvCxnSpPr>
          <p:cNvPr id="76" name="Straight Connector 75"/>
          <p:cNvCxnSpPr/>
          <p:nvPr/>
        </p:nvCxnSpPr>
        <p:spPr>
          <a:xfrm flipV="1">
            <a:off x="9036538" y="4618207"/>
            <a:ext cx="0" cy="218374"/>
          </a:xfrm>
          <a:prstGeom prst="line">
            <a:avLst/>
          </a:prstGeom>
          <a:ln w="12700">
            <a:solidFill>
              <a:schemeClr val="bg1">
                <a:lumMod val="75000"/>
              </a:schemeClr>
            </a:solidFill>
            <a:headEnd type="oval"/>
            <a:tailEnd type="none"/>
          </a:ln>
        </p:spPr>
        <p:style>
          <a:lnRef idx="1">
            <a:schemeClr val="accent1"/>
          </a:lnRef>
          <a:fillRef idx="0">
            <a:schemeClr val="accent1"/>
          </a:fillRef>
          <a:effectRef idx="0">
            <a:schemeClr val="accent1"/>
          </a:effectRef>
          <a:fontRef idx="minor">
            <a:schemeClr val="tx1"/>
          </a:fontRef>
        </p:style>
      </p:cxnSp>
      <p:grpSp>
        <p:nvGrpSpPr>
          <p:cNvPr id="49" name="组合 48"/>
          <p:cNvGrpSpPr/>
          <p:nvPr/>
        </p:nvGrpSpPr>
        <p:grpSpPr>
          <a:xfrm>
            <a:off x="8873710" y="3542506"/>
            <a:ext cx="462753" cy="462810"/>
            <a:chOff x="11121822" y="1145785"/>
            <a:chExt cx="307214" cy="307212"/>
          </a:xfrm>
          <a:solidFill>
            <a:schemeClr val="bg1"/>
          </a:solidFill>
        </p:grpSpPr>
        <p:sp>
          <p:nvSpPr>
            <p:cNvPr id="53" name="Freeform 140"/>
            <p:cNvSpPr>
              <a:spLocks noEditPoints="1"/>
            </p:cNvSpPr>
            <p:nvPr/>
          </p:nvSpPr>
          <p:spPr bwMode="auto">
            <a:xfrm>
              <a:off x="11121822" y="1211403"/>
              <a:ext cx="241594" cy="241594"/>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57" name="Freeform 141"/>
            <p:cNvSpPr>
              <a:spLocks noEditPoints="1"/>
            </p:cNvSpPr>
            <p:nvPr/>
          </p:nvSpPr>
          <p:spPr bwMode="auto">
            <a:xfrm>
              <a:off x="11317186" y="1145785"/>
              <a:ext cx="111850" cy="113341"/>
            </a:xfrm>
            <a:custGeom>
              <a:avLst/>
              <a:gdLst>
                <a:gd name="T0" fmla="*/ 48 w 52"/>
                <a:gd name="T1" fmla="*/ 23 h 52"/>
                <a:gd name="T2" fmla="*/ 50 w 52"/>
                <a:gd name="T3" fmla="*/ 17 h 52"/>
                <a:gd name="T4" fmla="*/ 48 w 52"/>
                <a:gd name="T5" fmla="*/ 11 h 52"/>
                <a:gd name="T6" fmla="*/ 44 w 52"/>
                <a:gd name="T7" fmla="*/ 12 h 52"/>
                <a:gd name="T8" fmla="*/ 42 w 52"/>
                <a:gd name="T9" fmla="*/ 6 h 52"/>
                <a:gd name="T10" fmla="*/ 38 w 52"/>
                <a:gd name="T11" fmla="*/ 2 h 52"/>
                <a:gd name="T12" fmla="*/ 34 w 52"/>
                <a:gd name="T13" fmla="*/ 5 h 52"/>
                <a:gd name="T14" fmla="*/ 30 w 52"/>
                <a:gd name="T15" fmla="*/ 1 h 52"/>
                <a:gd name="T16" fmla="*/ 24 w 52"/>
                <a:gd name="T17" fmla="*/ 0 h 52"/>
                <a:gd name="T18" fmla="*/ 23 w 52"/>
                <a:gd name="T19" fmla="*/ 4 h 52"/>
                <a:gd name="T20" fmla="*/ 17 w 52"/>
                <a:gd name="T21" fmla="*/ 2 h 52"/>
                <a:gd name="T22" fmla="*/ 11 w 52"/>
                <a:gd name="T23" fmla="*/ 4 h 52"/>
                <a:gd name="T24" fmla="*/ 12 w 52"/>
                <a:gd name="T25" fmla="*/ 8 h 52"/>
                <a:gd name="T26" fmla="*/ 6 w 52"/>
                <a:gd name="T27" fmla="*/ 10 h 52"/>
                <a:gd name="T28" fmla="*/ 2 w 52"/>
                <a:gd name="T29" fmla="*/ 14 h 52"/>
                <a:gd name="T30" fmla="*/ 6 w 52"/>
                <a:gd name="T31" fmla="*/ 18 h 52"/>
                <a:gd name="T32" fmla="*/ 1 w 52"/>
                <a:gd name="T33" fmla="*/ 22 h 52"/>
                <a:gd name="T34" fmla="*/ 0 w 52"/>
                <a:gd name="T35" fmla="*/ 28 h 52"/>
                <a:gd name="T36" fmla="*/ 4 w 52"/>
                <a:gd name="T37" fmla="*/ 29 h 52"/>
                <a:gd name="T38" fmla="*/ 2 w 52"/>
                <a:gd name="T39" fmla="*/ 35 h 52"/>
                <a:gd name="T40" fmla="*/ 4 w 52"/>
                <a:gd name="T41" fmla="*/ 41 h 52"/>
                <a:gd name="T42" fmla="*/ 9 w 52"/>
                <a:gd name="T43" fmla="*/ 40 h 52"/>
                <a:gd name="T44" fmla="*/ 10 w 52"/>
                <a:gd name="T45" fmla="*/ 46 h 52"/>
                <a:gd name="T46" fmla="*/ 15 w 52"/>
                <a:gd name="T47" fmla="*/ 50 h 52"/>
                <a:gd name="T48" fmla="*/ 18 w 52"/>
                <a:gd name="T49" fmla="*/ 47 h 52"/>
                <a:gd name="T50" fmla="*/ 22 w 52"/>
                <a:gd name="T51" fmla="*/ 51 h 52"/>
                <a:gd name="T52" fmla="*/ 28 w 52"/>
                <a:gd name="T53" fmla="*/ 52 h 52"/>
                <a:gd name="T54" fmla="*/ 29 w 52"/>
                <a:gd name="T55" fmla="*/ 48 h 52"/>
                <a:gd name="T56" fmla="*/ 35 w 52"/>
                <a:gd name="T57" fmla="*/ 50 h 52"/>
                <a:gd name="T58" fmla="*/ 41 w 52"/>
                <a:gd name="T59" fmla="*/ 48 h 52"/>
                <a:gd name="T60" fmla="*/ 40 w 52"/>
                <a:gd name="T61" fmla="*/ 43 h 52"/>
                <a:gd name="T62" fmla="*/ 46 w 52"/>
                <a:gd name="T63" fmla="*/ 42 h 52"/>
                <a:gd name="T64" fmla="*/ 50 w 52"/>
                <a:gd name="T65" fmla="*/ 37 h 52"/>
                <a:gd name="T66" fmla="*/ 47 w 52"/>
                <a:gd name="T67" fmla="*/ 34 h 52"/>
                <a:gd name="T68" fmla="*/ 51 w 52"/>
                <a:gd name="T69" fmla="*/ 30 h 52"/>
                <a:gd name="T70" fmla="*/ 52 w 52"/>
                <a:gd name="T71" fmla="*/ 24 h 52"/>
                <a:gd name="T72" fmla="*/ 26 w 52"/>
                <a:gd name="T73" fmla="*/ 40 h 52"/>
                <a:gd name="T74" fmla="*/ 26 w 52"/>
                <a:gd name="T75" fmla="*/ 12 h 52"/>
                <a:gd name="T76" fmla="*/ 26 w 52"/>
                <a:gd name="T77"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52">
                  <a:moveTo>
                    <a:pt x="51" y="23"/>
                  </a:moveTo>
                  <a:cubicBezTo>
                    <a:pt x="48" y="23"/>
                    <a:pt x="48" y="23"/>
                    <a:pt x="48" y="23"/>
                  </a:cubicBezTo>
                  <a:cubicBezTo>
                    <a:pt x="48" y="21"/>
                    <a:pt x="48" y="20"/>
                    <a:pt x="47" y="18"/>
                  </a:cubicBezTo>
                  <a:cubicBezTo>
                    <a:pt x="50" y="17"/>
                    <a:pt x="50" y="17"/>
                    <a:pt x="50" y="17"/>
                  </a:cubicBezTo>
                  <a:cubicBezTo>
                    <a:pt x="50" y="16"/>
                    <a:pt x="51" y="16"/>
                    <a:pt x="50" y="15"/>
                  </a:cubicBezTo>
                  <a:cubicBezTo>
                    <a:pt x="48" y="11"/>
                    <a:pt x="48" y="11"/>
                    <a:pt x="48" y="11"/>
                  </a:cubicBezTo>
                  <a:cubicBezTo>
                    <a:pt x="48" y="10"/>
                    <a:pt x="47" y="10"/>
                    <a:pt x="46" y="11"/>
                  </a:cubicBezTo>
                  <a:cubicBezTo>
                    <a:pt x="44" y="12"/>
                    <a:pt x="44" y="12"/>
                    <a:pt x="44" y="12"/>
                  </a:cubicBezTo>
                  <a:cubicBezTo>
                    <a:pt x="43" y="11"/>
                    <a:pt x="42" y="10"/>
                    <a:pt x="40" y="9"/>
                  </a:cubicBezTo>
                  <a:cubicBezTo>
                    <a:pt x="42" y="6"/>
                    <a:pt x="42" y="6"/>
                    <a:pt x="42" y="6"/>
                  </a:cubicBezTo>
                  <a:cubicBezTo>
                    <a:pt x="42" y="6"/>
                    <a:pt x="42" y="5"/>
                    <a:pt x="42" y="4"/>
                  </a:cubicBezTo>
                  <a:cubicBezTo>
                    <a:pt x="38" y="2"/>
                    <a:pt x="38" y="2"/>
                    <a:pt x="38" y="2"/>
                  </a:cubicBezTo>
                  <a:cubicBezTo>
                    <a:pt x="37" y="2"/>
                    <a:pt x="36" y="2"/>
                    <a:pt x="36" y="3"/>
                  </a:cubicBezTo>
                  <a:cubicBezTo>
                    <a:pt x="34" y="5"/>
                    <a:pt x="34" y="5"/>
                    <a:pt x="34" y="5"/>
                  </a:cubicBezTo>
                  <a:cubicBezTo>
                    <a:pt x="33" y="5"/>
                    <a:pt x="32" y="4"/>
                    <a:pt x="30" y="4"/>
                  </a:cubicBezTo>
                  <a:cubicBezTo>
                    <a:pt x="30" y="1"/>
                    <a:pt x="30" y="1"/>
                    <a:pt x="30" y="1"/>
                  </a:cubicBezTo>
                  <a:cubicBezTo>
                    <a:pt x="30" y="0"/>
                    <a:pt x="29" y="0"/>
                    <a:pt x="29" y="0"/>
                  </a:cubicBezTo>
                  <a:cubicBezTo>
                    <a:pt x="24" y="0"/>
                    <a:pt x="24" y="0"/>
                    <a:pt x="24" y="0"/>
                  </a:cubicBezTo>
                  <a:cubicBezTo>
                    <a:pt x="24" y="0"/>
                    <a:pt x="23" y="0"/>
                    <a:pt x="23" y="1"/>
                  </a:cubicBezTo>
                  <a:cubicBezTo>
                    <a:pt x="23" y="4"/>
                    <a:pt x="23" y="4"/>
                    <a:pt x="23" y="4"/>
                  </a:cubicBezTo>
                  <a:cubicBezTo>
                    <a:pt x="21" y="4"/>
                    <a:pt x="20" y="5"/>
                    <a:pt x="19" y="5"/>
                  </a:cubicBezTo>
                  <a:cubicBezTo>
                    <a:pt x="17" y="2"/>
                    <a:pt x="17" y="2"/>
                    <a:pt x="17" y="2"/>
                  </a:cubicBezTo>
                  <a:cubicBezTo>
                    <a:pt x="17" y="2"/>
                    <a:pt x="16" y="1"/>
                    <a:pt x="15" y="2"/>
                  </a:cubicBezTo>
                  <a:cubicBezTo>
                    <a:pt x="11" y="4"/>
                    <a:pt x="11" y="4"/>
                    <a:pt x="11" y="4"/>
                  </a:cubicBezTo>
                  <a:cubicBezTo>
                    <a:pt x="11" y="4"/>
                    <a:pt x="11" y="5"/>
                    <a:pt x="11" y="6"/>
                  </a:cubicBezTo>
                  <a:cubicBezTo>
                    <a:pt x="12" y="8"/>
                    <a:pt x="12" y="8"/>
                    <a:pt x="12" y="8"/>
                  </a:cubicBezTo>
                  <a:cubicBezTo>
                    <a:pt x="11" y="9"/>
                    <a:pt x="10" y="10"/>
                    <a:pt x="9" y="12"/>
                  </a:cubicBezTo>
                  <a:cubicBezTo>
                    <a:pt x="6" y="10"/>
                    <a:pt x="6" y="10"/>
                    <a:pt x="6" y="10"/>
                  </a:cubicBezTo>
                  <a:cubicBezTo>
                    <a:pt x="6" y="10"/>
                    <a:pt x="5" y="10"/>
                    <a:pt x="5" y="10"/>
                  </a:cubicBezTo>
                  <a:cubicBezTo>
                    <a:pt x="2" y="14"/>
                    <a:pt x="2" y="14"/>
                    <a:pt x="2" y="14"/>
                  </a:cubicBezTo>
                  <a:cubicBezTo>
                    <a:pt x="2" y="15"/>
                    <a:pt x="2" y="16"/>
                    <a:pt x="3" y="16"/>
                  </a:cubicBezTo>
                  <a:cubicBezTo>
                    <a:pt x="6" y="18"/>
                    <a:pt x="6" y="18"/>
                    <a:pt x="6" y="18"/>
                  </a:cubicBezTo>
                  <a:cubicBezTo>
                    <a:pt x="5" y="19"/>
                    <a:pt x="5" y="21"/>
                    <a:pt x="4" y="22"/>
                  </a:cubicBezTo>
                  <a:cubicBezTo>
                    <a:pt x="1" y="22"/>
                    <a:pt x="1" y="22"/>
                    <a:pt x="1" y="22"/>
                  </a:cubicBezTo>
                  <a:cubicBezTo>
                    <a:pt x="0" y="22"/>
                    <a:pt x="0" y="23"/>
                    <a:pt x="0" y="23"/>
                  </a:cubicBezTo>
                  <a:cubicBezTo>
                    <a:pt x="0" y="28"/>
                    <a:pt x="0" y="28"/>
                    <a:pt x="0" y="28"/>
                  </a:cubicBezTo>
                  <a:cubicBezTo>
                    <a:pt x="0" y="29"/>
                    <a:pt x="0" y="29"/>
                    <a:pt x="1" y="29"/>
                  </a:cubicBezTo>
                  <a:cubicBezTo>
                    <a:pt x="4" y="29"/>
                    <a:pt x="4" y="29"/>
                    <a:pt x="4" y="29"/>
                  </a:cubicBezTo>
                  <a:cubicBezTo>
                    <a:pt x="4" y="31"/>
                    <a:pt x="5" y="32"/>
                    <a:pt x="5" y="34"/>
                  </a:cubicBezTo>
                  <a:cubicBezTo>
                    <a:pt x="2" y="35"/>
                    <a:pt x="2" y="35"/>
                    <a:pt x="2" y="35"/>
                  </a:cubicBezTo>
                  <a:cubicBezTo>
                    <a:pt x="2" y="36"/>
                    <a:pt x="2" y="36"/>
                    <a:pt x="2" y="37"/>
                  </a:cubicBezTo>
                  <a:cubicBezTo>
                    <a:pt x="4" y="41"/>
                    <a:pt x="4" y="41"/>
                    <a:pt x="4" y="41"/>
                  </a:cubicBezTo>
                  <a:cubicBezTo>
                    <a:pt x="5" y="41"/>
                    <a:pt x="5" y="42"/>
                    <a:pt x="6" y="41"/>
                  </a:cubicBezTo>
                  <a:cubicBezTo>
                    <a:pt x="9" y="40"/>
                    <a:pt x="9" y="40"/>
                    <a:pt x="9" y="40"/>
                  </a:cubicBezTo>
                  <a:cubicBezTo>
                    <a:pt x="10" y="41"/>
                    <a:pt x="11" y="42"/>
                    <a:pt x="12" y="43"/>
                  </a:cubicBezTo>
                  <a:cubicBezTo>
                    <a:pt x="10" y="46"/>
                    <a:pt x="10" y="46"/>
                    <a:pt x="10" y="46"/>
                  </a:cubicBezTo>
                  <a:cubicBezTo>
                    <a:pt x="10" y="46"/>
                    <a:pt x="10" y="47"/>
                    <a:pt x="11" y="47"/>
                  </a:cubicBezTo>
                  <a:cubicBezTo>
                    <a:pt x="15" y="50"/>
                    <a:pt x="15" y="50"/>
                    <a:pt x="15" y="50"/>
                  </a:cubicBezTo>
                  <a:cubicBezTo>
                    <a:pt x="15" y="50"/>
                    <a:pt x="16" y="50"/>
                    <a:pt x="16" y="49"/>
                  </a:cubicBezTo>
                  <a:cubicBezTo>
                    <a:pt x="18" y="47"/>
                    <a:pt x="18" y="47"/>
                    <a:pt x="18" y="47"/>
                  </a:cubicBezTo>
                  <a:cubicBezTo>
                    <a:pt x="19" y="47"/>
                    <a:pt x="21" y="48"/>
                    <a:pt x="22" y="48"/>
                  </a:cubicBezTo>
                  <a:cubicBezTo>
                    <a:pt x="22" y="51"/>
                    <a:pt x="22" y="51"/>
                    <a:pt x="22" y="51"/>
                  </a:cubicBezTo>
                  <a:cubicBezTo>
                    <a:pt x="22" y="52"/>
                    <a:pt x="23" y="52"/>
                    <a:pt x="24" y="52"/>
                  </a:cubicBezTo>
                  <a:cubicBezTo>
                    <a:pt x="28" y="52"/>
                    <a:pt x="28" y="52"/>
                    <a:pt x="28" y="52"/>
                  </a:cubicBezTo>
                  <a:cubicBezTo>
                    <a:pt x="29" y="52"/>
                    <a:pt x="29" y="52"/>
                    <a:pt x="29" y="51"/>
                  </a:cubicBezTo>
                  <a:cubicBezTo>
                    <a:pt x="29" y="48"/>
                    <a:pt x="29" y="48"/>
                    <a:pt x="29" y="48"/>
                  </a:cubicBezTo>
                  <a:cubicBezTo>
                    <a:pt x="31" y="48"/>
                    <a:pt x="32" y="47"/>
                    <a:pt x="34" y="47"/>
                  </a:cubicBezTo>
                  <a:cubicBezTo>
                    <a:pt x="35" y="50"/>
                    <a:pt x="35" y="50"/>
                    <a:pt x="35" y="50"/>
                  </a:cubicBezTo>
                  <a:cubicBezTo>
                    <a:pt x="36" y="50"/>
                    <a:pt x="36" y="50"/>
                    <a:pt x="37" y="50"/>
                  </a:cubicBezTo>
                  <a:cubicBezTo>
                    <a:pt x="41" y="48"/>
                    <a:pt x="41" y="48"/>
                    <a:pt x="41" y="48"/>
                  </a:cubicBezTo>
                  <a:cubicBezTo>
                    <a:pt x="42" y="47"/>
                    <a:pt x="42" y="47"/>
                    <a:pt x="41" y="46"/>
                  </a:cubicBezTo>
                  <a:cubicBezTo>
                    <a:pt x="40" y="43"/>
                    <a:pt x="40" y="43"/>
                    <a:pt x="40" y="43"/>
                  </a:cubicBezTo>
                  <a:cubicBezTo>
                    <a:pt x="41" y="42"/>
                    <a:pt x="42" y="41"/>
                    <a:pt x="43" y="40"/>
                  </a:cubicBezTo>
                  <a:cubicBezTo>
                    <a:pt x="46" y="42"/>
                    <a:pt x="46" y="42"/>
                    <a:pt x="46" y="42"/>
                  </a:cubicBezTo>
                  <a:cubicBezTo>
                    <a:pt x="47" y="42"/>
                    <a:pt x="47" y="42"/>
                    <a:pt x="48" y="41"/>
                  </a:cubicBezTo>
                  <a:cubicBezTo>
                    <a:pt x="50" y="37"/>
                    <a:pt x="50" y="37"/>
                    <a:pt x="50" y="37"/>
                  </a:cubicBezTo>
                  <a:cubicBezTo>
                    <a:pt x="50" y="37"/>
                    <a:pt x="50" y="36"/>
                    <a:pt x="50" y="36"/>
                  </a:cubicBezTo>
                  <a:cubicBezTo>
                    <a:pt x="47" y="34"/>
                    <a:pt x="47" y="34"/>
                    <a:pt x="47" y="34"/>
                  </a:cubicBezTo>
                  <a:cubicBezTo>
                    <a:pt x="47" y="33"/>
                    <a:pt x="48" y="31"/>
                    <a:pt x="48" y="30"/>
                  </a:cubicBezTo>
                  <a:cubicBezTo>
                    <a:pt x="51" y="30"/>
                    <a:pt x="51" y="30"/>
                    <a:pt x="51" y="30"/>
                  </a:cubicBezTo>
                  <a:cubicBezTo>
                    <a:pt x="52" y="30"/>
                    <a:pt x="52" y="29"/>
                    <a:pt x="52" y="29"/>
                  </a:cubicBezTo>
                  <a:cubicBezTo>
                    <a:pt x="52" y="24"/>
                    <a:pt x="52" y="24"/>
                    <a:pt x="52" y="24"/>
                  </a:cubicBezTo>
                  <a:cubicBezTo>
                    <a:pt x="52" y="23"/>
                    <a:pt x="52" y="23"/>
                    <a:pt x="51" y="23"/>
                  </a:cubicBezTo>
                  <a:close/>
                  <a:moveTo>
                    <a:pt x="26" y="40"/>
                  </a:moveTo>
                  <a:cubicBezTo>
                    <a:pt x="18" y="40"/>
                    <a:pt x="12" y="34"/>
                    <a:pt x="12" y="26"/>
                  </a:cubicBezTo>
                  <a:cubicBezTo>
                    <a:pt x="12" y="18"/>
                    <a:pt x="18" y="12"/>
                    <a:pt x="26" y="12"/>
                  </a:cubicBezTo>
                  <a:cubicBezTo>
                    <a:pt x="34" y="12"/>
                    <a:pt x="40" y="18"/>
                    <a:pt x="40" y="26"/>
                  </a:cubicBezTo>
                  <a:cubicBezTo>
                    <a:pt x="40" y="34"/>
                    <a:pt x="34" y="40"/>
                    <a:pt x="26"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61" name="Freeform 142"/>
          <p:cNvSpPr>
            <a:spLocks/>
          </p:cNvSpPr>
          <p:nvPr/>
        </p:nvSpPr>
        <p:spPr bwMode="auto">
          <a:xfrm>
            <a:off x="4449085" y="3611553"/>
            <a:ext cx="440287" cy="359465"/>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65" name="Freeform 149"/>
          <p:cNvSpPr>
            <a:spLocks/>
          </p:cNvSpPr>
          <p:nvPr/>
        </p:nvSpPr>
        <p:spPr bwMode="auto">
          <a:xfrm>
            <a:off x="2702047" y="3548511"/>
            <a:ext cx="462750" cy="453824"/>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69" name="组合 68"/>
          <p:cNvGrpSpPr/>
          <p:nvPr/>
        </p:nvGrpSpPr>
        <p:grpSpPr>
          <a:xfrm>
            <a:off x="5826429" y="3656583"/>
            <a:ext cx="469490" cy="292065"/>
            <a:chOff x="8292784" y="1202455"/>
            <a:chExt cx="311687" cy="193872"/>
          </a:xfrm>
        </p:grpSpPr>
        <p:sp>
          <p:nvSpPr>
            <p:cNvPr id="73" name="Freeform 151"/>
            <p:cNvSpPr>
              <a:spLocks/>
            </p:cNvSpPr>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77" name="Freeform 152"/>
            <p:cNvSpPr>
              <a:spLocks noEditPoints="1"/>
            </p:cNvSpPr>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78" name="Freeform 116"/>
          <p:cNvSpPr>
            <a:spLocks noEditPoints="1"/>
          </p:cNvSpPr>
          <p:nvPr/>
        </p:nvSpPr>
        <p:spPr bwMode="auto">
          <a:xfrm>
            <a:off x="1373276" y="3559016"/>
            <a:ext cx="496447" cy="43809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nvGrpSpPr>
          <p:cNvPr id="79" name="组合 78"/>
          <p:cNvGrpSpPr/>
          <p:nvPr/>
        </p:nvGrpSpPr>
        <p:grpSpPr>
          <a:xfrm>
            <a:off x="7323908" y="3518491"/>
            <a:ext cx="606517" cy="498759"/>
            <a:chOff x="5108575" y="3992563"/>
            <a:chExt cx="428625" cy="352426"/>
          </a:xfrm>
          <a:solidFill>
            <a:schemeClr val="bg1"/>
          </a:solidFill>
        </p:grpSpPr>
        <p:sp>
          <p:nvSpPr>
            <p:cNvPr id="80" name="Freeform 223"/>
            <p:cNvSpPr>
              <a:spLocks/>
            </p:cNvSpPr>
            <p:nvPr/>
          </p:nvSpPr>
          <p:spPr bwMode="auto">
            <a:xfrm>
              <a:off x="5108575" y="3998913"/>
              <a:ext cx="201613" cy="106363"/>
            </a:xfrm>
            <a:custGeom>
              <a:avLst/>
              <a:gdLst>
                <a:gd name="T0" fmla="*/ 127 w 127"/>
                <a:gd name="T1" fmla="*/ 30 h 67"/>
                <a:gd name="T2" fmla="*/ 93 w 127"/>
                <a:gd name="T3" fmla="*/ 0 h 67"/>
                <a:gd name="T4" fmla="*/ 0 w 127"/>
                <a:gd name="T5" fmla="*/ 36 h 67"/>
                <a:gd name="T6" fmla="*/ 35 w 127"/>
                <a:gd name="T7" fmla="*/ 67 h 67"/>
                <a:gd name="T8" fmla="*/ 127 w 127"/>
                <a:gd name="T9" fmla="*/ 30 h 67"/>
              </a:gdLst>
              <a:ahLst/>
              <a:cxnLst>
                <a:cxn ang="0">
                  <a:pos x="T0" y="T1"/>
                </a:cxn>
                <a:cxn ang="0">
                  <a:pos x="T2" y="T3"/>
                </a:cxn>
                <a:cxn ang="0">
                  <a:pos x="T4" y="T5"/>
                </a:cxn>
                <a:cxn ang="0">
                  <a:pos x="T6" y="T7"/>
                </a:cxn>
                <a:cxn ang="0">
                  <a:pos x="T8" y="T9"/>
                </a:cxn>
              </a:cxnLst>
              <a:rect l="0" t="0" r="r" b="b"/>
              <a:pathLst>
                <a:path w="127" h="67">
                  <a:moveTo>
                    <a:pt x="127" y="30"/>
                  </a:moveTo>
                  <a:lnTo>
                    <a:pt x="93" y="0"/>
                  </a:lnTo>
                  <a:lnTo>
                    <a:pt x="0" y="36"/>
                  </a:lnTo>
                  <a:lnTo>
                    <a:pt x="35" y="67"/>
                  </a:lnTo>
                  <a:lnTo>
                    <a:pt x="127"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81" name="Freeform 224"/>
            <p:cNvSpPr>
              <a:spLocks/>
            </p:cNvSpPr>
            <p:nvPr/>
          </p:nvSpPr>
          <p:spPr bwMode="auto">
            <a:xfrm>
              <a:off x="5324475" y="4168776"/>
              <a:ext cx="147638" cy="176213"/>
            </a:xfrm>
            <a:custGeom>
              <a:avLst/>
              <a:gdLst>
                <a:gd name="T0" fmla="*/ 0 w 93"/>
                <a:gd name="T1" fmla="*/ 0 h 111"/>
                <a:gd name="T2" fmla="*/ 0 w 93"/>
                <a:gd name="T3" fmla="*/ 111 h 111"/>
                <a:gd name="T4" fmla="*/ 93 w 93"/>
                <a:gd name="T5" fmla="*/ 73 h 111"/>
                <a:gd name="T6" fmla="*/ 93 w 93"/>
                <a:gd name="T7" fmla="*/ 15 h 111"/>
                <a:gd name="T8" fmla="*/ 41 w 93"/>
                <a:gd name="T9" fmla="*/ 37 h 111"/>
                <a:gd name="T10" fmla="*/ 0 w 93"/>
                <a:gd name="T11" fmla="*/ 0 h 111"/>
              </a:gdLst>
              <a:ahLst/>
              <a:cxnLst>
                <a:cxn ang="0">
                  <a:pos x="T0" y="T1"/>
                </a:cxn>
                <a:cxn ang="0">
                  <a:pos x="T2" y="T3"/>
                </a:cxn>
                <a:cxn ang="0">
                  <a:pos x="T4" y="T5"/>
                </a:cxn>
                <a:cxn ang="0">
                  <a:pos x="T6" y="T7"/>
                </a:cxn>
                <a:cxn ang="0">
                  <a:pos x="T8" y="T9"/>
                </a:cxn>
                <a:cxn ang="0">
                  <a:pos x="T10" y="T11"/>
                </a:cxn>
              </a:cxnLst>
              <a:rect l="0" t="0" r="r" b="b"/>
              <a:pathLst>
                <a:path w="93" h="111">
                  <a:moveTo>
                    <a:pt x="0" y="0"/>
                  </a:moveTo>
                  <a:lnTo>
                    <a:pt x="0" y="111"/>
                  </a:lnTo>
                  <a:lnTo>
                    <a:pt x="93" y="73"/>
                  </a:lnTo>
                  <a:lnTo>
                    <a:pt x="93" y="15"/>
                  </a:lnTo>
                  <a:lnTo>
                    <a:pt x="41" y="3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82" name="Freeform 225"/>
            <p:cNvSpPr>
              <a:spLocks/>
            </p:cNvSpPr>
            <p:nvPr/>
          </p:nvSpPr>
          <p:spPr bwMode="auto">
            <a:xfrm>
              <a:off x="5334000" y="4110038"/>
              <a:ext cx="203200" cy="104775"/>
            </a:xfrm>
            <a:custGeom>
              <a:avLst/>
              <a:gdLst>
                <a:gd name="T0" fmla="*/ 0 w 128"/>
                <a:gd name="T1" fmla="*/ 36 h 66"/>
                <a:gd name="T2" fmla="*/ 36 w 128"/>
                <a:gd name="T3" fmla="*/ 66 h 66"/>
                <a:gd name="T4" fmla="*/ 128 w 128"/>
                <a:gd name="T5" fmla="*/ 29 h 66"/>
                <a:gd name="T6" fmla="*/ 93 w 128"/>
                <a:gd name="T7" fmla="*/ 0 h 66"/>
                <a:gd name="T8" fmla="*/ 0 w 128"/>
                <a:gd name="T9" fmla="*/ 36 h 66"/>
              </a:gdLst>
              <a:ahLst/>
              <a:cxnLst>
                <a:cxn ang="0">
                  <a:pos x="T0" y="T1"/>
                </a:cxn>
                <a:cxn ang="0">
                  <a:pos x="T2" y="T3"/>
                </a:cxn>
                <a:cxn ang="0">
                  <a:pos x="T4" y="T5"/>
                </a:cxn>
                <a:cxn ang="0">
                  <a:pos x="T6" y="T7"/>
                </a:cxn>
                <a:cxn ang="0">
                  <a:pos x="T8" y="T9"/>
                </a:cxn>
              </a:cxnLst>
              <a:rect l="0" t="0" r="r" b="b"/>
              <a:pathLst>
                <a:path w="128" h="66">
                  <a:moveTo>
                    <a:pt x="0" y="36"/>
                  </a:moveTo>
                  <a:lnTo>
                    <a:pt x="36" y="66"/>
                  </a:lnTo>
                  <a:lnTo>
                    <a:pt x="128" y="29"/>
                  </a:lnTo>
                  <a:lnTo>
                    <a:pt x="93" y="0"/>
                  </a:lnTo>
                  <a:lnTo>
                    <a:pt x="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83" name="Freeform 226"/>
            <p:cNvSpPr>
              <a:spLocks/>
            </p:cNvSpPr>
            <p:nvPr/>
          </p:nvSpPr>
          <p:spPr bwMode="auto">
            <a:xfrm>
              <a:off x="5319713" y="3992563"/>
              <a:ext cx="203200" cy="109538"/>
            </a:xfrm>
            <a:custGeom>
              <a:avLst/>
              <a:gdLst>
                <a:gd name="T0" fmla="*/ 128 w 128"/>
                <a:gd name="T1" fmla="*/ 36 h 69"/>
                <a:gd name="T2" fmla="*/ 35 w 128"/>
                <a:gd name="T3" fmla="*/ 0 h 69"/>
                <a:gd name="T4" fmla="*/ 0 w 128"/>
                <a:gd name="T5" fmla="*/ 32 h 69"/>
                <a:gd name="T6" fmla="*/ 93 w 128"/>
                <a:gd name="T7" fmla="*/ 69 h 69"/>
                <a:gd name="T8" fmla="*/ 128 w 128"/>
                <a:gd name="T9" fmla="*/ 36 h 69"/>
              </a:gdLst>
              <a:ahLst/>
              <a:cxnLst>
                <a:cxn ang="0">
                  <a:pos x="T0" y="T1"/>
                </a:cxn>
                <a:cxn ang="0">
                  <a:pos x="T2" y="T3"/>
                </a:cxn>
                <a:cxn ang="0">
                  <a:pos x="T4" y="T5"/>
                </a:cxn>
                <a:cxn ang="0">
                  <a:pos x="T6" y="T7"/>
                </a:cxn>
                <a:cxn ang="0">
                  <a:pos x="T8" y="T9"/>
                </a:cxn>
              </a:cxnLst>
              <a:rect l="0" t="0" r="r" b="b"/>
              <a:pathLst>
                <a:path w="128" h="69">
                  <a:moveTo>
                    <a:pt x="128" y="36"/>
                  </a:moveTo>
                  <a:lnTo>
                    <a:pt x="35" y="0"/>
                  </a:lnTo>
                  <a:lnTo>
                    <a:pt x="0" y="32"/>
                  </a:lnTo>
                  <a:lnTo>
                    <a:pt x="93" y="69"/>
                  </a:lnTo>
                  <a:lnTo>
                    <a:pt x="12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84" name="Freeform 227"/>
            <p:cNvSpPr>
              <a:spLocks/>
            </p:cNvSpPr>
            <p:nvPr/>
          </p:nvSpPr>
          <p:spPr bwMode="auto">
            <a:xfrm>
              <a:off x="5165725" y="4181476"/>
              <a:ext cx="147638" cy="163513"/>
            </a:xfrm>
            <a:custGeom>
              <a:avLst/>
              <a:gdLst>
                <a:gd name="T0" fmla="*/ 0 w 93"/>
                <a:gd name="T1" fmla="*/ 11 h 103"/>
                <a:gd name="T2" fmla="*/ 0 w 93"/>
                <a:gd name="T3" fmla="*/ 65 h 103"/>
                <a:gd name="T4" fmla="*/ 93 w 93"/>
                <a:gd name="T5" fmla="*/ 103 h 103"/>
                <a:gd name="T6" fmla="*/ 93 w 93"/>
                <a:gd name="T7" fmla="*/ 0 h 103"/>
                <a:gd name="T8" fmla="*/ 57 w 93"/>
                <a:gd name="T9" fmla="*/ 34 h 103"/>
                <a:gd name="T10" fmla="*/ 0 w 93"/>
                <a:gd name="T11" fmla="*/ 11 h 103"/>
              </a:gdLst>
              <a:ahLst/>
              <a:cxnLst>
                <a:cxn ang="0">
                  <a:pos x="T0" y="T1"/>
                </a:cxn>
                <a:cxn ang="0">
                  <a:pos x="T2" y="T3"/>
                </a:cxn>
                <a:cxn ang="0">
                  <a:pos x="T4" y="T5"/>
                </a:cxn>
                <a:cxn ang="0">
                  <a:pos x="T6" y="T7"/>
                </a:cxn>
                <a:cxn ang="0">
                  <a:pos x="T8" y="T9"/>
                </a:cxn>
                <a:cxn ang="0">
                  <a:pos x="T10" y="T11"/>
                </a:cxn>
              </a:cxnLst>
              <a:rect l="0" t="0" r="r" b="b"/>
              <a:pathLst>
                <a:path w="93" h="103">
                  <a:moveTo>
                    <a:pt x="0" y="11"/>
                  </a:moveTo>
                  <a:lnTo>
                    <a:pt x="0" y="65"/>
                  </a:lnTo>
                  <a:lnTo>
                    <a:pt x="93" y="103"/>
                  </a:lnTo>
                  <a:lnTo>
                    <a:pt x="93" y="0"/>
                  </a:lnTo>
                  <a:lnTo>
                    <a:pt x="57" y="34"/>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
          <p:nvSpPr>
            <p:cNvPr id="85" name="Freeform 228"/>
            <p:cNvSpPr>
              <a:spLocks/>
            </p:cNvSpPr>
            <p:nvPr/>
          </p:nvSpPr>
          <p:spPr bwMode="auto">
            <a:xfrm>
              <a:off x="5108575" y="4114801"/>
              <a:ext cx="200025" cy="109538"/>
            </a:xfrm>
            <a:custGeom>
              <a:avLst/>
              <a:gdLst>
                <a:gd name="T0" fmla="*/ 126 w 126"/>
                <a:gd name="T1" fmla="*/ 36 h 69"/>
                <a:gd name="T2" fmla="*/ 33 w 126"/>
                <a:gd name="T3" fmla="*/ 0 h 69"/>
                <a:gd name="T4" fmla="*/ 0 w 126"/>
                <a:gd name="T5" fmla="*/ 31 h 69"/>
                <a:gd name="T6" fmla="*/ 91 w 126"/>
                <a:gd name="T7" fmla="*/ 69 h 69"/>
                <a:gd name="T8" fmla="*/ 126 w 126"/>
                <a:gd name="T9" fmla="*/ 36 h 69"/>
              </a:gdLst>
              <a:ahLst/>
              <a:cxnLst>
                <a:cxn ang="0">
                  <a:pos x="T0" y="T1"/>
                </a:cxn>
                <a:cxn ang="0">
                  <a:pos x="T2" y="T3"/>
                </a:cxn>
                <a:cxn ang="0">
                  <a:pos x="T4" y="T5"/>
                </a:cxn>
                <a:cxn ang="0">
                  <a:pos x="T6" y="T7"/>
                </a:cxn>
                <a:cxn ang="0">
                  <a:pos x="T8" y="T9"/>
                </a:cxn>
              </a:cxnLst>
              <a:rect l="0" t="0" r="r" b="b"/>
              <a:pathLst>
                <a:path w="126" h="69">
                  <a:moveTo>
                    <a:pt x="126" y="36"/>
                  </a:moveTo>
                  <a:lnTo>
                    <a:pt x="33" y="0"/>
                  </a:lnTo>
                  <a:lnTo>
                    <a:pt x="0" y="31"/>
                  </a:lnTo>
                  <a:lnTo>
                    <a:pt x="91" y="69"/>
                  </a:lnTo>
                  <a:lnTo>
                    <a:pt x="126"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grpSp>
      <p:sp>
        <p:nvSpPr>
          <p:cNvPr id="86" name="Freeform 139"/>
          <p:cNvSpPr>
            <a:spLocks/>
          </p:cNvSpPr>
          <p:nvPr/>
        </p:nvSpPr>
        <p:spPr bwMode="auto">
          <a:xfrm>
            <a:off x="10242516" y="3580032"/>
            <a:ext cx="536881" cy="406645"/>
          </a:xfrm>
          <a:custGeom>
            <a:avLst/>
            <a:gdLst>
              <a:gd name="T0" fmla="*/ 143 w 165"/>
              <a:gd name="T1" fmla="*/ 19 h 125"/>
              <a:gd name="T2" fmla="*/ 34 w 165"/>
              <a:gd name="T3" fmla="*/ 19 h 125"/>
              <a:gd name="T4" fmla="*/ 30 w 165"/>
              <a:gd name="T5" fmla="*/ 5 h 125"/>
              <a:gd name="T6" fmla="*/ 29 w 165"/>
              <a:gd name="T7" fmla="*/ 4 h 125"/>
              <a:gd name="T8" fmla="*/ 29 w 165"/>
              <a:gd name="T9" fmla="*/ 4 h 125"/>
              <a:gd name="T10" fmla="*/ 28 w 165"/>
              <a:gd name="T11" fmla="*/ 3 h 125"/>
              <a:gd name="T12" fmla="*/ 28 w 165"/>
              <a:gd name="T13" fmla="*/ 2 h 125"/>
              <a:gd name="T14" fmla="*/ 28 w 165"/>
              <a:gd name="T15" fmla="*/ 2 h 125"/>
              <a:gd name="T16" fmla="*/ 27 w 165"/>
              <a:gd name="T17" fmla="*/ 1 h 125"/>
              <a:gd name="T18" fmla="*/ 27 w 165"/>
              <a:gd name="T19" fmla="*/ 1 h 125"/>
              <a:gd name="T20" fmla="*/ 22 w 165"/>
              <a:gd name="T21" fmla="*/ 0 h 125"/>
              <a:gd name="T22" fmla="*/ 7 w 165"/>
              <a:gd name="T23" fmla="*/ 2 h 125"/>
              <a:gd name="T24" fmla="*/ 0 w 165"/>
              <a:gd name="T25" fmla="*/ 9 h 125"/>
              <a:gd name="T26" fmla="*/ 7 w 165"/>
              <a:gd name="T27" fmla="*/ 15 h 125"/>
              <a:gd name="T28" fmla="*/ 18 w 165"/>
              <a:gd name="T29" fmla="*/ 14 h 125"/>
              <a:gd name="T30" fmla="*/ 45 w 165"/>
              <a:gd name="T31" fmla="*/ 99 h 125"/>
              <a:gd name="T32" fmla="*/ 42 w 165"/>
              <a:gd name="T33" fmla="*/ 109 h 125"/>
              <a:gd name="T34" fmla="*/ 58 w 165"/>
              <a:gd name="T35" fmla="*/ 125 h 125"/>
              <a:gd name="T36" fmla="*/ 73 w 165"/>
              <a:gd name="T37" fmla="*/ 116 h 125"/>
              <a:gd name="T38" fmla="*/ 94 w 165"/>
              <a:gd name="T39" fmla="*/ 116 h 125"/>
              <a:gd name="T40" fmla="*/ 109 w 165"/>
              <a:gd name="T41" fmla="*/ 125 h 125"/>
              <a:gd name="T42" fmla="*/ 125 w 165"/>
              <a:gd name="T43" fmla="*/ 109 h 125"/>
              <a:gd name="T44" fmla="*/ 109 w 165"/>
              <a:gd name="T45" fmla="*/ 93 h 125"/>
              <a:gd name="T46" fmla="*/ 94 w 165"/>
              <a:gd name="T47" fmla="*/ 102 h 125"/>
              <a:gd name="T48" fmla="*/ 73 w 165"/>
              <a:gd name="T49" fmla="*/ 102 h 125"/>
              <a:gd name="T50" fmla="*/ 58 w 165"/>
              <a:gd name="T51" fmla="*/ 93 h 125"/>
              <a:gd name="T52" fmla="*/ 58 w 165"/>
              <a:gd name="T53" fmla="*/ 93 h 125"/>
              <a:gd name="T54" fmla="*/ 55 w 165"/>
              <a:gd name="T55" fmla="*/ 83 h 125"/>
              <a:gd name="T56" fmla="*/ 125 w 165"/>
              <a:gd name="T57" fmla="*/ 83 h 125"/>
              <a:gd name="T58" fmla="*/ 139 w 165"/>
              <a:gd name="T59" fmla="*/ 68 h 125"/>
              <a:gd name="T60" fmla="*/ 158 w 165"/>
              <a:gd name="T61" fmla="*/ 34 h 125"/>
              <a:gd name="T62" fmla="*/ 143 w 165"/>
              <a:gd name="T63" fmla="*/ 1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 h="125">
                <a:moveTo>
                  <a:pt x="143" y="19"/>
                </a:moveTo>
                <a:cubicBezTo>
                  <a:pt x="34" y="19"/>
                  <a:pt x="34" y="19"/>
                  <a:pt x="34" y="19"/>
                </a:cubicBezTo>
                <a:cubicBezTo>
                  <a:pt x="30" y="5"/>
                  <a:pt x="30" y="5"/>
                  <a:pt x="30" y="5"/>
                </a:cubicBezTo>
                <a:cubicBezTo>
                  <a:pt x="30" y="5"/>
                  <a:pt x="29" y="4"/>
                  <a:pt x="29" y="4"/>
                </a:cubicBezTo>
                <a:cubicBezTo>
                  <a:pt x="29" y="4"/>
                  <a:pt x="29" y="4"/>
                  <a:pt x="29" y="4"/>
                </a:cubicBezTo>
                <a:cubicBezTo>
                  <a:pt x="29" y="3"/>
                  <a:pt x="29" y="3"/>
                  <a:pt x="28" y="3"/>
                </a:cubicBezTo>
                <a:cubicBezTo>
                  <a:pt x="28" y="2"/>
                  <a:pt x="28" y="2"/>
                  <a:pt x="28" y="2"/>
                </a:cubicBezTo>
                <a:cubicBezTo>
                  <a:pt x="28" y="2"/>
                  <a:pt x="28" y="2"/>
                  <a:pt x="28" y="2"/>
                </a:cubicBezTo>
                <a:cubicBezTo>
                  <a:pt x="27" y="2"/>
                  <a:pt x="27" y="1"/>
                  <a:pt x="27" y="1"/>
                </a:cubicBezTo>
                <a:cubicBezTo>
                  <a:pt x="27" y="1"/>
                  <a:pt x="27" y="1"/>
                  <a:pt x="27" y="1"/>
                </a:cubicBezTo>
                <a:cubicBezTo>
                  <a:pt x="25" y="0"/>
                  <a:pt x="24" y="0"/>
                  <a:pt x="22" y="0"/>
                </a:cubicBezTo>
                <a:cubicBezTo>
                  <a:pt x="7" y="2"/>
                  <a:pt x="7" y="2"/>
                  <a:pt x="7" y="2"/>
                </a:cubicBezTo>
                <a:cubicBezTo>
                  <a:pt x="3" y="2"/>
                  <a:pt x="0" y="5"/>
                  <a:pt x="0" y="9"/>
                </a:cubicBezTo>
                <a:cubicBezTo>
                  <a:pt x="1" y="12"/>
                  <a:pt x="4" y="15"/>
                  <a:pt x="7" y="15"/>
                </a:cubicBezTo>
                <a:cubicBezTo>
                  <a:pt x="18" y="14"/>
                  <a:pt x="18" y="14"/>
                  <a:pt x="18" y="14"/>
                </a:cubicBezTo>
                <a:cubicBezTo>
                  <a:pt x="45" y="99"/>
                  <a:pt x="45" y="99"/>
                  <a:pt x="45" y="99"/>
                </a:cubicBezTo>
                <a:cubicBezTo>
                  <a:pt x="43" y="101"/>
                  <a:pt x="42" y="105"/>
                  <a:pt x="42" y="109"/>
                </a:cubicBezTo>
                <a:cubicBezTo>
                  <a:pt x="42" y="118"/>
                  <a:pt x="49" y="125"/>
                  <a:pt x="58" y="125"/>
                </a:cubicBezTo>
                <a:cubicBezTo>
                  <a:pt x="64" y="125"/>
                  <a:pt x="70" y="121"/>
                  <a:pt x="73" y="116"/>
                </a:cubicBezTo>
                <a:cubicBezTo>
                  <a:pt x="94" y="116"/>
                  <a:pt x="94" y="116"/>
                  <a:pt x="94" y="116"/>
                </a:cubicBezTo>
                <a:cubicBezTo>
                  <a:pt x="97" y="121"/>
                  <a:pt x="103" y="125"/>
                  <a:pt x="109" y="125"/>
                </a:cubicBezTo>
                <a:cubicBezTo>
                  <a:pt x="118" y="125"/>
                  <a:pt x="125" y="118"/>
                  <a:pt x="125" y="109"/>
                </a:cubicBezTo>
                <a:cubicBezTo>
                  <a:pt x="125" y="100"/>
                  <a:pt x="118" y="93"/>
                  <a:pt x="109" y="93"/>
                </a:cubicBezTo>
                <a:cubicBezTo>
                  <a:pt x="103" y="93"/>
                  <a:pt x="97" y="97"/>
                  <a:pt x="94" y="102"/>
                </a:cubicBezTo>
                <a:cubicBezTo>
                  <a:pt x="73" y="102"/>
                  <a:pt x="73" y="102"/>
                  <a:pt x="73" y="102"/>
                </a:cubicBezTo>
                <a:cubicBezTo>
                  <a:pt x="70" y="97"/>
                  <a:pt x="64" y="93"/>
                  <a:pt x="58" y="93"/>
                </a:cubicBezTo>
                <a:cubicBezTo>
                  <a:pt x="58" y="93"/>
                  <a:pt x="58" y="93"/>
                  <a:pt x="58" y="93"/>
                </a:cubicBezTo>
                <a:cubicBezTo>
                  <a:pt x="55" y="83"/>
                  <a:pt x="55" y="83"/>
                  <a:pt x="55" y="83"/>
                </a:cubicBezTo>
                <a:cubicBezTo>
                  <a:pt x="125" y="83"/>
                  <a:pt x="125" y="83"/>
                  <a:pt x="125" y="83"/>
                </a:cubicBezTo>
                <a:cubicBezTo>
                  <a:pt x="133" y="83"/>
                  <a:pt x="134" y="77"/>
                  <a:pt x="139" y="68"/>
                </a:cubicBezTo>
                <a:cubicBezTo>
                  <a:pt x="158" y="34"/>
                  <a:pt x="158" y="34"/>
                  <a:pt x="158" y="34"/>
                </a:cubicBezTo>
                <a:cubicBezTo>
                  <a:pt x="165" y="20"/>
                  <a:pt x="151" y="19"/>
                  <a:pt x="143" y="1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cs typeface="+mn-ea"/>
              <a:sym typeface="+mn-lt"/>
            </a:endParaRPr>
          </a:p>
        </p:txBody>
      </p:sp>
    </p:spTree>
    <p:extLst>
      <p:ext uri="{BB962C8B-B14F-4D97-AF65-F5344CB8AC3E}">
        <p14:creationId xmlns:p14="http://schemas.microsoft.com/office/powerpoint/2010/main" val="366599147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left)">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fade">
                                      <p:cBhvr>
                                        <p:cTn id="12" dur="500"/>
                                        <p:tgtEl>
                                          <p:spTgt spid="5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Effect transition="in" filter="fade">
                                      <p:cBhvr>
                                        <p:cTn id="15" dur="500"/>
                                        <p:tgtEl>
                                          <p:spTgt spid="5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fade">
                                      <p:cBhvr>
                                        <p:cTn id="18" dur="500"/>
                                        <p:tgtEl>
                                          <p:spTgt spid="50"/>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500"/>
                                        <p:tgtEl>
                                          <p:spTgt spid="3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6"/>
                                        </p:tgtEl>
                                        <p:attrNameLst>
                                          <p:attrName>style.visibility</p:attrName>
                                        </p:attrNameLst>
                                      </p:cBhvr>
                                      <p:to>
                                        <p:strVal val="visible"/>
                                      </p:to>
                                    </p:set>
                                    <p:animEffect transition="in" filter="fade">
                                      <p:cBhvr>
                                        <p:cTn id="28" dur="500"/>
                                        <p:tgtEl>
                                          <p:spTgt spid="6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7"/>
                                        </p:tgtEl>
                                        <p:attrNameLst>
                                          <p:attrName>style.visibility</p:attrName>
                                        </p:attrNameLst>
                                      </p:cBhvr>
                                      <p:to>
                                        <p:strVal val="visible"/>
                                      </p:to>
                                    </p:set>
                                    <p:animEffect transition="in" filter="fade">
                                      <p:cBhvr>
                                        <p:cTn id="31" dur="500"/>
                                        <p:tgtEl>
                                          <p:spTgt spid="67"/>
                                        </p:tgtEl>
                                      </p:cBhvr>
                                    </p:animEffect>
                                  </p:childTnLst>
                                </p:cTn>
                              </p:par>
                              <p:par>
                                <p:cTn id="32" presetID="10" presetClass="entr" presetSubtype="0" fill="hold" nodeType="withEffect">
                                  <p:stCondLst>
                                    <p:cond delay="0"/>
                                  </p:stCondLst>
                                  <p:childTnLst>
                                    <p:set>
                                      <p:cBhvr>
                                        <p:cTn id="33" dur="1" fill="hold">
                                          <p:stCondLst>
                                            <p:cond delay="0"/>
                                          </p:stCondLst>
                                        </p:cTn>
                                        <p:tgtEl>
                                          <p:spTgt spid="68"/>
                                        </p:tgtEl>
                                        <p:attrNameLst>
                                          <p:attrName>style.visibility</p:attrName>
                                        </p:attrNameLst>
                                      </p:cBhvr>
                                      <p:to>
                                        <p:strVal val="visible"/>
                                      </p:to>
                                    </p:set>
                                    <p:animEffect transition="in" filter="fade">
                                      <p:cBhvr>
                                        <p:cTn id="34" dur="500"/>
                                        <p:tgtEl>
                                          <p:spTgt spid="68"/>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500"/>
                                        <p:tgtEl>
                                          <p:spTgt spid="28"/>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54"/>
                                        </p:tgtEl>
                                        <p:attrNameLst>
                                          <p:attrName>style.visibility</p:attrName>
                                        </p:attrNameLst>
                                      </p:cBhvr>
                                      <p:to>
                                        <p:strVal val="visible"/>
                                      </p:to>
                                    </p:set>
                                    <p:animEffect transition="in" filter="fade">
                                      <p:cBhvr>
                                        <p:cTn id="44" dur="500"/>
                                        <p:tgtEl>
                                          <p:spTgt spid="5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55"/>
                                        </p:tgtEl>
                                        <p:attrNameLst>
                                          <p:attrName>style.visibility</p:attrName>
                                        </p:attrNameLst>
                                      </p:cBhvr>
                                      <p:to>
                                        <p:strVal val="visible"/>
                                      </p:to>
                                    </p:set>
                                    <p:animEffect transition="in" filter="fade">
                                      <p:cBhvr>
                                        <p:cTn id="47" dur="500"/>
                                        <p:tgtEl>
                                          <p:spTgt spid="55"/>
                                        </p:tgtEl>
                                      </p:cBhvr>
                                    </p:animEffect>
                                  </p:childTnLst>
                                </p:cTn>
                              </p:par>
                              <p:par>
                                <p:cTn id="48" presetID="10" presetClass="entr" presetSubtype="0" fill="hold" nodeType="withEffect">
                                  <p:stCondLst>
                                    <p:cond delay="0"/>
                                  </p:stCondLst>
                                  <p:childTnLst>
                                    <p:set>
                                      <p:cBhvr>
                                        <p:cTn id="49" dur="1" fill="hold">
                                          <p:stCondLst>
                                            <p:cond delay="0"/>
                                          </p:stCondLst>
                                        </p:cTn>
                                        <p:tgtEl>
                                          <p:spTgt spid="56"/>
                                        </p:tgtEl>
                                        <p:attrNameLst>
                                          <p:attrName>style.visibility</p:attrName>
                                        </p:attrNameLst>
                                      </p:cBhvr>
                                      <p:to>
                                        <p:strVal val="visible"/>
                                      </p:to>
                                    </p:set>
                                    <p:animEffect transition="in" filter="fade">
                                      <p:cBhvr>
                                        <p:cTn id="50" dur="500"/>
                                        <p:tgtEl>
                                          <p:spTgt spid="56"/>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nodeType="click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wipe(left)">
                                      <p:cBhvr>
                                        <p:cTn id="55" dur="500"/>
                                        <p:tgtEl>
                                          <p:spTgt spid="25"/>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70"/>
                                        </p:tgtEl>
                                        <p:attrNameLst>
                                          <p:attrName>style.visibility</p:attrName>
                                        </p:attrNameLst>
                                      </p:cBhvr>
                                      <p:to>
                                        <p:strVal val="visible"/>
                                      </p:to>
                                    </p:set>
                                    <p:animEffect transition="in" filter="fade">
                                      <p:cBhvr>
                                        <p:cTn id="60" dur="500"/>
                                        <p:tgtEl>
                                          <p:spTgt spid="70"/>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71"/>
                                        </p:tgtEl>
                                        <p:attrNameLst>
                                          <p:attrName>style.visibility</p:attrName>
                                        </p:attrNameLst>
                                      </p:cBhvr>
                                      <p:to>
                                        <p:strVal val="visible"/>
                                      </p:to>
                                    </p:set>
                                    <p:animEffect transition="in" filter="fade">
                                      <p:cBhvr>
                                        <p:cTn id="63" dur="500"/>
                                        <p:tgtEl>
                                          <p:spTgt spid="71"/>
                                        </p:tgtEl>
                                      </p:cBhvr>
                                    </p:animEffect>
                                  </p:childTnLst>
                                </p:cTn>
                              </p:par>
                              <p:par>
                                <p:cTn id="64" presetID="10" presetClass="entr" presetSubtype="0" fill="hold" nodeType="withEffect">
                                  <p:stCondLst>
                                    <p:cond delay="0"/>
                                  </p:stCondLst>
                                  <p:childTnLst>
                                    <p:set>
                                      <p:cBhvr>
                                        <p:cTn id="65" dur="1" fill="hold">
                                          <p:stCondLst>
                                            <p:cond delay="0"/>
                                          </p:stCondLst>
                                        </p:cTn>
                                        <p:tgtEl>
                                          <p:spTgt spid="72"/>
                                        </p:tgtEl>
                                        <p:attrNameLst>
                                          <p:attrName>style.visibility</p:attrName>
                                        </p:attrNameLst>
                                      </p:cBhvr>
                                      <p:to>
                                        <p:strVal val="visible"/>
                                      </p:to>
                                    </p:set>
                                    <p:animEffect transition="in" filter="fade">
                                      <p:cBhvr>
                                        <p:cTn id="66" dur="500"/>
                                        <p:tgtEl>
                                          <p:spTgt spid="72"/>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8" fill="hold" nodeType="click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wipe(left)">
                                      <p:cBhvr>
                                        <p:cTn id="71" dur="500"/>
                                        <p:tgtEl>
                                          <p:spTgt spid="22"/>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58"/>
                                        </p:tgtEl>
                                        <p:attrNameLst>
                                          <p:attrName>style.visibility</p:attrName>
                                        </p:attrNameLst>
                                      </p:cBhvr>
                                      <p:to>
                                        <p:strVal val="visible"/>
                                      </p:to>
                                    </p:set>
                                    <p:animEffect transition="in" filter="fade">
                                      <p:cBhvr>
                                        <p:cTn id="76" dur="500"/>
                                        <p:tgtEl>
                                          <p:spTgt spid="5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59"/>
                                        </p:tgtEl>
                                        <p:attrNameLst>
                                          <p:attrName>style.visibility</p:attrName>
                                        </p:attrNameLst>
                                      </p:cBhvr>
                                      <p:to>
                                        <p:strVal val="visible"/>
                                      </p:to>
                                    </p:set>
                                    <p:animEffect transition="in" filter="fade">
                                      <p:cBhvr>
                                        <p:cTn id="79" dur="500"/>
                                        <p:tgtEl>
                                          <p:spTgt spid="59"/>
                                        </p:tgtEl>
                                      </p:cBhvr>
                                    </p:animEffect>
                                  </p:childTnLst>
                                </p:cTn>
                              </p:par>
                              <p:par>
                                <p:cTn id="80" presetID="10" presetClass="entr" presetSubtype="0" fill="hold" nodeType="withEffect">
                                  <p:stCondLst>
                                    <p:cond delay="0"/>
                                  </p:stCondLst>
                                  <p:childTnLst>
                                    <p:set>
                                      <p:cBhvr>
                                        <p:cTn id="81" dur="1" fill="hold">
                                          <p:stCondLst>
                                            <p:cond delay="0"/>
                                          </p:stCondLst>
                                        </p:cTn>
                                        <p:tgtEl>
                                          <p:spTgt spid="60"/>
                                        </p:tgtEl>
                                        <p:attrNameLst>
                                          <p:attrName>style.visibility</p:attrName>
                                        </p:attrNameLst>
                                      </p:cBhvr>
                                      <p:to>
                                        <p:strVal val="visible"/>
                                      </p:to>
                                    </p:set>
                                    <p:animEffect transition="in" filter="fade">
                                      <p:cBhvr>
                                        <p:cTn id="82" dur="500"/>
                                        <p:tgtEl>
                                          <p:spTgt spid="60"/>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8" fill="hold" nodeType="clickEffect">
                                  <p:stCondLst>
                                    <p:cond delay="0"/>
                                  </p:stCondLst>
                                  <p:childTnLst>
                                    <p:set>
                                      <p:cBhvr>
                                        <p:cTn id="86" dur="1" fill="hold">
                                          <p:stCondLst>
                                            <p:cond delay="0"/>
                                          </p:stCondLst>
                                        </p:cTn>
                                        <p:tgtEl>
                                          <p:spTgt spid="19"/>
                                        </p:tgtEl>
                                        <p:attrNameLst>
                                          <p:attrName>style.visibility</p:attrName>
                                        </p:attrNameLst>
                                      </p:cBhvr>
                                      <p:to>
                                        <p:strVal val="visible"/>
                                      </p:to>
                                    </p:set>
                                    <p:animEffect transition="in" filter="wipe(left)">
                                      <p:cBhvr>
                                        <p:cTn id="87" dur="500"/>
                                        <p:tgtEl>
                                          <p:spTgt spid="19"/>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74"/>
                                        </p:tgtEl>
                                        <p:attrNameLst>
                                          <p:attrName>style.visibility</p:attrName>
                                        </p:attrNameLst>
                                      </p:cBhvr>
                                      <p:to>
                                        <p:strVal val="visible"/>
                                      </p:to>
                                    </p:set>
                                    <p:animEffect transition="in" filter="fade">
                                      <p:cBhvr>
                                        <p:cTn id="92" dur="500"/>
                                        <p:tgtEl>
                                          <p:spTgt spid="74"/>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75"/>
                                        </p:tgtEl>
                                        <p:attrNameLst>
                                          <p:attrName>style.visibility</p:attrName>
                                        </p:attrNameLst>
                                      </p:cBhvr>
                                      <p:to>
                                        <p:strVal val="visible"/>
                                      </p:to>
                                    </p:set>
                                    <p:animEffect transition="in" filter="fade">
                                      <p:cBhvr>
                                        <p:cTn id="95" dur="500"/>
                                        <p:tgtEl>
                                          <p:spTgt spid="75"/>
                                        </p:tgtEl>
                                      </p:cBhvr>
                                    </p:animEffect>
                                  </p:childTnLst>
                                </p:cTn>
                              </p:par>
                              <p:par>
                                <p:cTn id="96" presetID="10" presetClass="entr" presetSubtype="0" fill="hold" nodeType="withEffect">
                                  <p:stCondLst>
                                    <p:cond delay="0"/>
                                  </p:stCondLst>
                                  <p:childTnLst>
                                    <p:set>
                                      <p:cBhvr>
                                        <p:cTn id="97" dur="1" fill="hold">
                                          <p:stCondLst>
                                            <p:cond delay="0"/>
                                          </p:stCondLst>
                                        </p:cTn>
                                        <p:tgtEl>
                                          <p:spTgt spid="76"/>
                                        </p:tgtEl>
                                        <p:attrNameLst>
                                          <p:attrName>style.visibility</p:attrName>
                                        </p:attrNameLst>
                                      </p:cBhvr>
                                      <p:to>
                                        <p:strVal val="visible"/>
                                      </p:to>
                                    </p:set>
                                    <p:animEffect transition="in" filter="fade">
                                      <p:cBhvr>
                                        <p:cTn id="98" dur="500"/>
                                        <p:tgtEl>
                                          <p:spTgt spid="76"/>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8" fill="hold" grpId="0" nodeType="clickEffect">
                                  <p:stCondLst>
                                    <p:cond delay="0"/>
                                  </p:stCondLst>
                                  <p:childTnLst>
                                    <p:set>
                                      <p:cBhvr>
                                        <p:cTn id="102" dur="1" fill="hold">
                                          <p:stCondLst>
                                            <p:cond delay="0"/>
                                          </p:stCondLst>
                                        </p:cTn>
                                        <p:tgtEl>
                                          <p:spTgt spid="18"/>
                                        </p:tgtEl>
                                        <p:attrNameLst>
                                          <p:attrName>style.visibility</p:attrName>
                                        </p:attrNameLst>
                                      </p:cBhvr>
                                      <p:to>
                                        <p:strVal val="visible"/>
                                      </p:to>
                                    </p:set>
                                    <p:animEffect transition="in" filter="wipe(left)">
                                      <p:cBhvr>
                                        <p:cTn id="103" dur="500"/>
                                        <p:tgtEl>
                                          <p:spTgt spid="18"/>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grpId="0" nodeType="clickEffect">
                                  <p:stCondLst>
                                    <p:cond delay="0"/>
                                  </p:stCondLst>
                                  <p:childTnLst>
                                    <p:set>
                                      <p:cBhvr>
                                        <p:cTn id="107" dur="1" fill="hold">
                                          <p:stCondLst>
                                            <p:cond delay="0"/>
                                          </p:stCondLst>
                                        </p:cTn>
                                        <p:tgtEl>
                                          <p:spTgt spid="62"/>
                                        </p:tgtEl>
                                        <p:attrNameLst>
                                          <p:attrName>style.visibility</p:attrName>
                                        </p:attrNameLst>
                                      </p:cBhvr>
                                      <p:to>
                                        <p:strVal val="visible"/>
                                      </p:to>
                                    </p:set>
                                    <p:animEffect transition="in" filter="fade">
                                      <p:cBhvr>
                                        <p:cTn id="108" dur="500"/>
                                        <p:tgtEl>
                                          <p:spTgt spid="62"/>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63"/>
                                        </p:tgtEl>
                                        <p:attrNameLst>
                                          <p:attrName>style.visibility</p:attrName>
                                        </p:attrNameLst>
                                      </p:cBhvr>
                                      <p:to>
                                        <p:strVal val="visible"/>
                                      </p:to>
                                    </p:set>
                                    <p:animEffect transition="in" filter="fade">
                                      <p:cBhvr>
                                        <p:cTn id="111" dur="500"/>
                                        <p:tgtEl>
                                          <p:spTgt spid="63"/>
                                        </p:tgtEl>
                                      </p:cBhvr>
                                    </p:animEffect>
                                  </p:childTnLst>
                                </p:cTn>
                              </p:par>
                              <p:par>
                                <p:cTn id="112" presetID="10" presetClass="entr" presetSubtype="0" fill="hold" nodeType="withEffect">
                                  <p:stCondLst>
                                    <p:cond delay="0"/>
                                  </p:stCondLst>
                                  <p:childTnLst>
                                    <p:set>
                                      <p:cBhvr>
                                        <p:cTn id="113" dur="1" fill="hold">
                                          <p:stCondLst>
                                            <p:cond delay="0"/>
                                          </p:stCondLst>
                                        </p:cTn>
                                        <p:tgtEl>
                                          <p:spTgt spid="64"/>
                                        </p:tgtEl>
                                        <p:attrNameLst>
                                          <p:attrName>style.visibility</p:attrName>
                                        </p:attrNameLst>
                                      </p:cBhvr>
                                      <p:to>
                                        <p:strVal val="visible"/>
                                      </p:to>
                                    </p:set>
                                    <p:animEffect transition="in" filter="fade">
                                      <p:cBhvr>
                                        <p:cTn id="114"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50" grpId="0"/>
      <p:bldP spid="51" grpId="0"/>
      <p:bldP spid="54" grpId="0"/>
      <p:bldP spid="55" grpId="0"/>
      <p:bldP spid="58" grpId="0"/>
      <p:bldP spid="59" grpId="0"/>
      <p:bldP spid="62" grpId="0"/>
      <p:bldP spid="63" grpId="0"/>
      <p:bldP spid="66" grpId="0"/>
      <p:bldP spid="67" grpId="0"/>
      <p:bldP spid="70" grpId="0"/>
      <p:bldP spid="71" grpId="0"/>
      <p:bldP spid="74" grpId="0"/>
      <p:bldP spid="75"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018简约工作总结计划通用动态模板"/>
</p:tagLst>
</file>

<file path=ppt/theme/theme1.xml><?xml version="1.0" encoding="utf-8"?>
<a:theme xmlns:a="http://schemas.openxmlformats.org/drawingml/2006/main" name="Office 主题">
  <a:themeElements>
    <a:clrScheme name="自定义 2314">
      <a:dk1>
        <a:sysClr val="windowText" lastClr="000000"/>
      </a:dk1>
      <a:lt1>
        <a:sysClr val="window" lastClr="FFFFFF"/>
      </a:lt1>
      <a:dk2>
        <a:srgbClr val="60903B"/>
      </a:dk2>
      <a:lt2>
        <a:srgbClr val="628A88"/>
      </a:lt2>
      <a:accent1>
        <a:srgbClr val="628A88"/>
      </a:accent1>
      <a:accent2>
        <a:srgbClr val="60903B"/>
      </a:accent2>
      <a:accent3>
        <a:srgbClr val="628A88"/>
      </a:accent3>
      <a:accent4>
        <a:srgbClr val="60903B"/>
      </a:accent4>
      <a:accent5>
        <a:srgbClr val="628A88"/>
      </a:accent5>
      <a:accent6>
        <a:srgbClr val="60903B"/>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TotalTime>
  <Words>3551</Words>
  <Application>Microsoft Office PowerPoint</Application>
  <PresentationFormat>宽屏</PresentationFormat>
  <Paragraphs>407</Paragraphs>
  <Slides>30</Slides>
  <Notes>30</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30</vt:i4>
      </vt:variant>
    </vt:vector>
  </HeadingPairs>
  <TitlesOfParts>
    <vt:vector size="34" baseType="lpstr">
      <vt:lpstr>Arial</vt:lpstr>
      <vt:lpstr>Calibri</vt:lpstr>
      <vt:lpstr>Wingdings</vt:lpstr>
      <vt:lpstr>Office 主题</vt:lpstr>
      <vt:lpstr>PowerPoint 演示文稿</vt:lpstr>
      <vt:lpstr>PowerPoint 演示文稿</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2018简约工作总结计划通用动态模板</dc:title>
  <dc:creator>MICHAEL</dc:creator>
  <cp:lastModifiedBy>JP Liu</cp:lastModifiedBy>
  <cp:revision>27</cp:revision>
  <dcterms:created xsi:type="dcterms:W3CDTF">2015-05-05T08:02:14Z</dcterms:created>
  <dcterms:modified xsi:type="dcterms:W3CDTF">2019-03-31T11:25:53Z</dcterms:modified>
</cp:coreProperties>
</file>

<file path=docProps/thumbnail.jpeg>
</file>